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7" r:id="rId2"/>
    <p:sldId id="351" r:id="rId3"/>
    <p:sldId id="352" r:id="rId4"/>
    <p:sldId id="353" r:id="rId5"/>
    <p:sldId id="259" r:id="rId6"/>
    <p:sldId id="269" r:id="rId7"/>
    <p:sldId id="270" r:id="rId8"/>
    <p:sldId id="271" r:id="rId9"/>
    <p:sldId id="260" r:id="rId10"/>
    <p:sldId id="261" r:id="rId11"/>
    <p:sldId id="273" r:id="rId12"/>
    <p:sldId id="274" r:id="rId13"/>
    <p:sldId id="275" r:id="rId14"/>
    <p:sldId id="276" r:id="rId15"/>
    <p:sldId id="280" r:id="rId16"/>
    <p:sldId id="277" r:id="rId17"/>
    <p:sldId id="279" r:id="rId18"/>
    <p:sldId id="281" r:id="rId19"/>
    <p:sldId id="278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91" r:id="rId28"/>
    <p:sldId id="292" r:id="rId29"/>
    <p:sldId id="29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00" r:id="rId38"/>
    <p:sldId id="295" r:id="rId39"/>
    <p:sldId id="301" r:id="rId40"/>
    <p:sldId id="294" r:id="rId41"/>
    <p:sldId id="298" r:id="rId42"/>
    <p:sldId id="299" r:id="rId43"/>
    <p:sldId id="296" r:id="rId44"/>
    <p:sldId id="303" r:id="rId45"/>
    <p:sldId id="311" r:id="rId46"/>
    <p:sldId id="312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2" r:id="rId64"/>
    <p:sldId id="333" r:id="rId65"/>
    <p:sldId id="334" r:id="rId66"/>
    <p:sldId id="335" r:id="rId67"/>
    <p:sldId id="350" r:id="rId68"/>
    <p:sldId id="336" r:id="rId69"/>
    <p:sldId id="337" r:id="rId70"/>
    <p:sldId id="297" r:id="rId71"/>
    <p:sldId id="338" r:id="rId72"/>
    <p:sldId id="339" r:id="rId73"/>
    <p:sldId id="340" r:id="rId74"/>
    <p:sldId id="341" r:id="rId75"/>
    <p:sldId id="342" r:id="rId76"/>
    <p:sldId id="343" r:id="rId77"/>
    <p:sldId id="302" r:id="rId78"/>
    <p:sldId id="344" r:id="rId79"/>
    <p:sldId id="345" r:id="rId80"/>
    <p:sldId id="346" r:id="rId81"/>
    <p:sldId id="347" r:id="rId82"/>
    <p:sldId id="348" r:id="rId83"/>
    <p:sldId id="349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E24CC2-A868-427D-B38C-756157BDF046}">
          <p14:sldIdLst>
            <p14:sldId id="257"/>
            <p14:sldId id="351"/>
            <p14:sldId id="352"/>
            <p14:sldId id="353"/>
            <p14:sldId id="259"/>
            <p14:sldId id="269"/>
            <p14:sldId id="270"/>
            <p14:sldId id="271"/>
            <p14:sldId id="260"/>
            <p14:sldId id="261"/>
            <p14:sldId id="273"/>
            <p14:sldId id="274"/>
            <p14:sldId id="275"/>
            <p14:sldId id="276"/>
            <p14:sldId id="280"/>
            <p14:sldId id="277"/>
            <p14:sldId id="279"/>
            <p14:sldId id="281"/>
            <p14:sldId id="278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Default Section" id="{B8A7E5E3-DAB3-4633-8524-E4A0ADB2C74A}">
          <p14:sldIdLst>
            <p14:sldId id="291"/>
            <p14:sldId id="292"/>
            <p14:sldId id="293"/>
            <p14:sldId id="304"/>
            <p14:sldId id="305"/>
            <p14:sldId id="306"/>
            <p14:sldId id="307"/>
            <p14:sldId id="308"/>
            <p14:sldId id="309"/>
            <p14:sldId id="310"/>
            <p14:sldId id="300"/>
            <p14:sldId id="295"/>
            <p14:sldId id="301"/>
            <p14:sldId id="294"/>
            <p14:sldId id="298"/>
            <p14:sldId id="299"/>
            <p14:sldId id="296"/>
            <p14:sldId id="303"/>
            <p14:sldId id="311"/>
            <p14:sldId id="312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2"/>
            <p14:sldId id="333"/>
            <p14:sldId id="334"/>
            <p14:sldId id="335"/>
            <p14:sldId id="350"/>
            <p14:sldId id="336"/>
            <p14:sldId id="337"/>
            <p14:sldId id="297"/>
            <p14:sldId id="338"/>
            <p14:sldId id="339"/>
            <p14:sldId id="340"/>
            <p14:sldId id="341"/>
            <p14:sldId id="342"/>
            <p14:sldId id="343"/>
            <p14:sldId id="302"/>
            <p14:sldId id="344"/>
            <p14:sldId id="345"/>
            <p14:sldId id="346"/>
            <p14:sldId id="347"/>
            <p14:sldId id="348"/>
            <p14:sldId id="3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64" autoAdjust="0"/>
  </p:normalViewPr>
  <p:slideViewPr>
    <p:cSldViewPr snapToGrid="0">
      <p:cViewPr>
        <p:scale>
          <a:sx n="33" d="100"/>
          <a:sy n="33" d="100"/>
        </p:scale>
        <p:origin x="1858" y="10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880FAD-FFDC-4186-879D-85F1A8D1678C}" type="doc">
      <dgm:prSet loTypeId="urn:microsoft.com/office/officeart/2005/8/layout/hierarchy2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2E73B588-27E0-4CE8-837B-EDEAE39DC3DD}">
      <dgm:prSet phldrT="[Text]"/>
      <dgm:spPr/>
      <dgm:t>
        <a:bodyPr/>
        <a:lstStyle/>
        <a:p>
          <a:r>
            <a:rPr lang="en-IN" dirty="0">
              <a:latin typeface="Muli Bold" panose="020B0604020202020204" charset="0"/>
            </a:rPr>
            <a:t>Version Control Systems</a:t>
          </a:r>
        </a:p>
      </dgm:t>
    </dgm:pt>
    <dgm:pt modelId="{5175DD1C-C89E-4FAE-A715-32425C967473}" type="parTrans" cxnId="{67F7A741-F9BC-490E-98E2-61E77D7A29D9}">
      <dgm:prSet/>
      <dgm:spPr/>
      <dgm:t>
        <a:bodyPr/>
        <a:lstStyle/>
        <a:p>
          <a:endParaRPr lang="en-IN"/>
        </a:p>
      </dgm:t>
    </dgm:pt>
    <dgm:pt modelId="{020B6742-70B9-47A0-9B08-337EE353F98E}" type="sibTrans" cxnId="{67F7A741-F9BC-490E-98E2-61E77D7A29D9}">
      <dgm:prSet/>
      <dgm:spPr/>
      <dgm:t>
        <a:bodyPr/>
        <a:lstStyle/>
        <a:p>
          <a:endParaRPr lang="en-IN"/>
        </a:p>
      </dgm:t>
    </dgm:pt>
    <dgm:pt modelId="{EAC45783-43A5-44B6-B590-0F9B3CE039E1}">
      <dgm:prSet phldrT="[Text]"/>
      <dgm:spPr/>
      <dgm:t>
        <a:bodyPr/>
        <a:lstStyle/>
        <a:p>
          <a:r>
            <a:rPr lang="en-IN" dirty="0">
              <a:latin typeface="Muli Bold" panose="020B0604020202020204" charset="0"/>
            </a:rPr>
            <a:t>Centralized</a:t>
          </a:r>
        </a:p>
      </dgm:t>
    </dgm:pt>
    <dgm:pt modelId="{EAB01D3C-F285-48B3-9DE9-A60783A8D68D}" type="parTrans" cxnId="{4F6EF4BA-7411-4947-8355-327F72B6AE22}">
      <dgm:prSet/>
      <dgm:spPr/>
      <dgm:t>
        <a:bodyPr/>
        <a:lstStyle/>
        <a:p>
          <a:endParaRPr lang="en-IN"/>
        </a:p>
      </dgm:t>
    </dgm:pt>
    <dgm:pt modelId="{2D383F62-FD2F-4401-B949-30042005113C}" type="sibTrans" cxnId="{4F6EF4BA-7411-4947-8355-327F72B6AE22}">
      <dgm:prSet/>
      <dgm:spPr/>
      <dgm:t>
        <a:bodyPr/>
        <a:lstStyle/>
        <a:p>
          <a:endParaRPr lang="en-IN"/>
        </a:p>
      </dgm:t>
    </dgm:pt>
    <dgm:pt modelId="{FF4EBD08-485D-4CE5-9BC6-8A9226C99145}">
      <dgm:prSet phldrT="[Text]"/>
      <dgm:spPr/>
      <dgm:t>
        <a:bodyPr/>
        <a:lstStyle/>
        <a:p>
          <a:r>
            <a:rPr lang="en-IN" dirty="0">
              <a:latin typeface="Muli Bold" panose="020B0604020202020204" charset="0"/>
            </a:rPr>
            <a:t>Decentralized</a:t>
          </a:r>
        </a:p>
      </dgm:t>
    </dgm:pt>
    <dgm:pt modelId="{417957E7-6722-477C-AB2C-E5F008A82512}" type="parTrans" cxnId="{458666D0-4650-473E-AC2C-DCD40DD77409}">
      <dgm:prSet/>
      <dgm:spPr/>
      <dgm:t>
        <a:bodyPr/>
        <a:lstStyle/>
        <a:p>
          <a:endParaRPr lang="en-IN"/>
        </a:p>
      </dgm:t>
    </dgm:pt>
    <dgm:pt modelId="{4D85DECF-D928-4C8C-9424-9F551641954B}" type="sibTrans" cxnId="{458666D0-4650-473E-AC2C-DCD40DD77409}">
      <dgm:prSet/>
      <dgm:spPr/>
      <dgm:t>
        <a:bodyPr/>
        <a:lstStyle/>
        <a:p>
          <a:endParaRPr lang="en-IN"/>
        </a:p>
      </dgm:t>
    </dgm:pt>
    <dgm:pt modelId="{3F3519FC-9BD9-4AAC-A5D7-2DF947D95628}" type="pres">
      <dgm:prSet presAssocID="{1E880FAD-FFDC-4186-879D-85F1A8D1678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3298C65-3844-4D48-8F4F-6569E12732EB}" type="pres">
      <dgm:prSet presAssocID="{2E73B588-27E0-4CE8-837B-EDEAE39DC3DD}" presName="root1" presStyleCnt="0"/>
      <dgm:spPr/>
    </dgm:pt>
    <dgm:pt modelId="{14895D48-6244-47EF-A3CD-56E4D981CD7E}" type="pres">
      <dgm:prSet presAssocID="{2E73B588-27E0-4CE8-837B-EDEAE39DC3DD}" presName="LevelOneTextNode" presStyleLbl="node0" presStyleIdx="0" presStyleCnt="1">
        <dgm:presLayoutVars>
          <dgm:chPref val="3"/>
        </dgm:presLayoutVars>
      </dgm:prSet>
      <dgm:spPr/>
    </dgm:pt>
    <dgm:pt modelId="{AD8F6ADA-5468-480C-9D10-C65C86F27B8B}" type="pres">
      <dgm:prSet presAssocID="{2E73B588-27E0-4CE8-837B-EDEAE39DC3DD}" presName="level2hierChild" presStyleCnt="0"/>
      <dgm:spPr/>
    </dgm:pt>
    <dgm:pt modelId="{64788EBD-FD83-4B41-BEB4-1A8DB545BC28}" type="pres">
      <dgm:prSet presAssocID="{EAB01D3C-F285-48B3-9DE9-A60783A8D68D}" presName="conn2-1" presStyleLbl="parChTrans1D2" presStyleIdx="0" presStyleCnt="2"/>
      <dgm:spPr/>
    </dgm:pt>
    <dgm:pt modelId="{19D70225-B013-4F50-B3B9-5DC00BB4F10A}" type="pres">
      <dgm:prSet presAssocID="{EAB01D3C-F285-48B3-9DE9-A60783A8D68D}" presName="connTx" presStyleLbl="parChTrans1D2" presStyleIdx="0" presStyleCnt="2"/>
      <dgm:spPr/>
    </dgm:pt>
    <dgm:pt modelId="{CDFB327E-551B-4EB7-9A44-FC40B0AF98D3}" type="pres">
      <dgm:prSet presAssocID="{EAC45783-43A5-44B6-B590-0F9B3CE039E1}" presName="root2" presStyleCnt="0"/>
      <dgm:spPr/>
    </dgm:pt>
    <dgm:pt modelId="{446CF586-FD8D-4870-80F9-2623838180C4}" type="pres">
      <dgm:prSet presAssocID="{EAC45783-43A5-44B6-B590-0F9B3CE039E1}" presName="LevelTwoTextNode" presStyleLbl="node2" presStyleIdx="0" presStyleCnt="2">
        <dgm:presLayoutVars>
          <dgm:chPref val="3"/>
        </dgm:presLayoutVars>
      </dgm:prSet>
      <dgm:spPr/>
    </dgm:pt>
    <dgm:pt modelId="{794025E3-9FE9-4F16-8D1D-A90B2BAB8947}" type="pres">
      <dgm:prSet presAssocID="{EAC45783-43A5-44B6-B590-0F9B3CE039E1}" presName="level3hierChild" presStyleCnt="0"/>
      <dgm:spPr/>
    </dgm:pt>
    <dgm:pt modelId="{25F1D01C-7E46-4497-8657-A157EF84CEEF}" type="pres">
      <dgm:prSet presAssocID="{417957E7-6722-477C-AB2C-E5F008A82512}" presName="conn2-1" presStyleLbl="parChTrans1D2" presStyleIdx="1" presStyleCnt="2"/>
      <dgm:spPr/>
    </dgm:pt>
    <dgm:pt modelId="{A0A61421-73E4-4477-955C-5934CA81865C}" type="pres">
      <dgm:prSet presAssocID="{417957E7-6722-477C-AB2C-E5F008A82512}" presName="connTx" presStyleLbl="parChTrans1D2" presStyleIdx="1" presStyleCnt="2"/>
      <dgm:spPr/>
    </dgm:pt>
    <dgm:pt modelId="{14DA69FF-1D30-4B44-AEFE-7D876C44C0AD}" type="pres">
      <dgm:prSet presAssocID="{FF4EBD08-485D-4CE5-9BC6-8A9226C99145}" presName="root2" presStyleCnt="0"/>
      <dgm:spPr/>
    </dgm:pt>
    <dgm:pt modelId="{03770C38-A4D5-4928-9DF4-4FB9F4399D58}" type="pres">
      <dgm:prSet presAssocID="{FF4EBD08-485D-4CE5-9BC6-8A9226C99145}" presName="LevelTwoTextNode" presStyleLbl="node2" presStyleIdx="1" presStyleCnt="2">
        <dgm:presLayoutVars>
          <dgm:chPref val="3"/>
        </dgm:presLayoutVars>
      </dgm:prSet>
      <dgm:spPr/>
    </dgm:pt>
    <dgm:pt modelId="{DC8880B2-19D1-4712-B033-87EECAF27B01}" type="pres">
      <dgm:prSet presAssocID="{FF4EBD08-485D-4CE5-9BC6-8A9226C99145}" presName="level3hierChild" presStyleCnt="0"/>
      <dgm:spPr/>
    </dgm:pt>
  </dgm:ptLst>
  <dgm:cxnLst>
    <dgm:cxn modelId="{4791A40E-439E-4EC6-832B-CDE3B4789A4F}" type="presOf" srcId="{EAB01D3C-F285-48B3-9DE9-A60783A8D68D}" destId="{19D70225-B013-4F50-B3B9-5DC00BB4F10A}" srcOrd="1" destOrd="0" presId="urn:microsoft.com/office/officeart/2005/8/layout/hierarchy2"/>
    <dgm:cxn modelId="{CDCE3C1A-8816-4A55-93E9-F72C0C5A6813}" type="presOf" srcId="{EAB01D3C-F285-48B3-9DE9-A60783A8D68D}" destId="{64788EBD-FD83-4B41-BEB4-1A8DB545BC28}" srcOrd="0" destOrd="0" presId="urn:microsoft.com/office/officeart/2005/8/layout/hierarchy2"/>
    <dgm:cxn modelId="{4F99ED40-9DF9-4227-A850-46D11DB2BAA7}" type="presOf" srcId="{FF4EBD08-485D-4CE5-9BC6-8A9226C99145}" destId="{03770C38-A4D5-4928-9DF4-4FB9F4399D58}" srcOrd="0" destOrd="0" presId="urn:microsoft.com/office/officeart/2005/8/layout/hierarchy2"/>
    <dgm:cxn modelId="{D5303B5D-7F3D-432E-91D7-1937793EA483}" type="presOf" srcId="{417957E7-6722-477C-AB2C-E5F008A82512}" destId="{A0A61421-73E4-4477-955C-5934CA81865C}" srcOrd="1" destOrd="0" presId="urn:microsoft.com/office/officeart/2005/8/layout/hierarchy2"/>
    <dgm:cxn modelId="{67F7A741-F9BC-490E-98E2-61E77D7A29D9}" srcId="{1E880FAD-FFDC-4186-879D-85F1A8D1678C}" destId="{2E73B588-27E0-4CE8-837B-EDEAE39DC3DD}" srcOrd="0" destOrd="0" parTransId="{5175DD1C-C89E-4FAE-A715-32425C967473}" sibTransId="{020B6742-70B9-47A0-9B08-337EE353F98E}"/>
    <dgm:cxn modelId="{48FB1682-8ECE-4ADF-B294-92A9B43C7244}" type="presOf" srcId="{2E73B588-27E0-4CE8-837B-EDEAE39DC3DD}" destId="{14895D48-6244-47EF-A3CD-56E4D981CD7E}" srcOrd="0" destOrd="0" presId="urn:microsoft.com/office/officeart/2005/8/layout/hierarchy2"/>
    <dgm:cxn modelId="{4F6EF4BA-7411-4947-8355-327F72B6AE22}" srcId="{2E73B588-27E0-4CE8-837B-EDEAE39DC3DD}" destId="{EAC45783-43A5-44B6-B590-0F9B3CE039E1}" srcOrd="0" destOrd="0" parTransId="{EAB01D3C-F285-48B3-9DE9-A60783A8D68D}" sibTransId="{2D383F62-FD2F-4401-B949-30042005113C}"/>
    <dgm:cxn modelId="{458666D0-4650-473E-AC2C-DCD40DD77409}" srcId="{2E73B588-27E0-4CE8-837B-EDEAE39DC3DD}" destId="{FF4EBD08-485D-4CE5-9BC6-8A9226C99145}" srcOrd="1" destOrd="0" parTransId="{417957E7-6722-477C-AB2C-E5F008A82512}" sibTransId="{4D85DECF-D928-4C8C-9424-9F551641954B}"/>
    <dgm:cxn modelId="{02BB59E7-F775-4FE1-8EF8-FB47E4D327C4}" type="presOf" srcId="{1E880FAD-FFDC-4186-879D-85F1A8D1678C}" destId="{3F3519FC-9BD9-4AAC-A5D7-2DF947D95628}" srcOrd="0" destOrd="0" presId="urn:microsoft.com/office/officeart/2005/8/layout/hierarchy2"/>
    <dgm:cxn modelId="{33DBABEA-12D6-4D91-A0D1-71BC60A09247}" type="presOf" srcId="{417957E7-6722-477C-AB2C-E5F008A82512}" destId="{25F1D01C-7E46-4497-8657-A157EF84CEEF}" srcOrd="0" destOrd="0" presId="urn:microsoft.com/office/officeart/2005/8/layout/hierarchy2"/>
    <dgm:cxn modelId="{35EC49EF-9614-4A9D-A84B-F445CBF3FB8B}" type="presOf" srcId="{EAC45783-43A5-44B6-B590-0F9B3CE039E1}" destId="{446CF586-FD8D-4870-80F9-2623838180C4}" srcOrd="0" destOrd="0" presId="urn:microsoft.com/office/officeart/2005/8/layout/hierarchy2"/>
    <dgm:cxn modelId="{247618A8-BABA-428C-A9DC-853C799938FC}" type="presParOf" srcId="{3F3519FC-9BD9-4AAC-A5D7-2DF947D95628}" destId="{23298C65-3844-4D48-8F4F-6569E12732EB}" srcOrd="0" destOrd="0" presId="urn:microsoft.com/office/officeart/2005/8/layout/hierarchy2"/>
    <dgm:cxn modelId="{90C6E44A-447C-4B81-A6D6-CEE88FA3FA73}" type="presParOf" srcId="{23298C65-3844-4D48-8F4F-6569E12732EB}" destId="{14895D48-6244-47EF-A3CD-56E4D981CD7E}" srcOrd="0" destOrd="0" presId="urn:microsoft.com/office/officeart/2005/8/layout/hierarchy2"/>
    <dgm:cxn modelId="{98F1B972-82CD-4938-BC3A-9DABE26B584C}" type="presParOf" srcId="{23298C65-3844-4D48-8F4F-6569E12732EB}" destId="{AD8F6ADA-5468-480C-9D10-C65C86F27B8B}" srcOrd="1" destOrd="0" presId="urn:microsoft.com/office/officeart/2005/8/layout/hierarchy2"/>
    <dgm:cxn modelId="{3015571A-920D-4219-8401-9753CE77AE34}" type="presParOf" srcId="{AD8F6ADA-5468-480C-9D10-C65C86F27B8B}" destId="{64788EBD-FD83-4B41-BEB4-1A8DB545BC28}" srcOrd="0" destOrd="0" presId="urn:microsoft.com/office/officeart/2005/8/layout/hierarchy2"/>
    <dgm:cxn modelId="{66B51061-64FD-4D7C-AF2F-B1958A2AD8BD}" type="presParOf" srcId="{64788EBD-FD83-4B41-BEB4-1A8DB545BC28}" destId="{19D70225-B013-4F50-B3B9-5DC00BB4F10A}" srcOrd="0" destOrd="0" presId="urn:microsoft.com/office/officeart/2005/8/layout/hierarchy2"/>
    <dgm:cxn modelId="{86936E27-152B-4B35-9037-015243CA1BEB}" type="presParOf" srcId="{AD8F6ADA-5468-480C-9D10-C65C86F27B8B}" destId="{CDFB327E-551B-4EB7-9A44-FC40B0AF98D3}" srcOrd="1" destOrd="0" presId="urn:microsoft.com/office/officeart/2005/8/layout/hierarchy2"/>
    <dgm:cxn modelId="{EC5176A0-6B9D-4470-9DDB-78C50811DF28}" type="presParOf" srcId="{CDFB327E-551B-4EB7-9A44-FC40B0AF98D3}" destId="{446CF586-FD8D-4870-80F9-2623838180C4}" srcOrd="0" destOrd="0" presId="urn:microsoft.com/office/officeart/2005/8/layout/hierarchy2"/>
    <dgm:cxn modelId="{47BAA67F-E7B0-48B6-87DB-5326734AE013}" type="presParOf" srcId="{CDFB327E-551B-4EB7-9A44-FC40B0AF98D3}" destId="{794025E3-9FE9-4F16-8D1D-A90B2BAB8947}" srcOrd="1" destOrd="0" presId="urn:microsoft.com/office/officeart/2005/8/layout/hierarchy2"/>
    <dgm:cxn modelId="{1606F374-2ACC-4CC2-848A-A46B40E492CC}" type="presParOf" srcId="{AD8F6ADA-5468-480C-9D10-C65C86F27B8B}" destId="{25F1D01C-7E46-4497-8657-A157EF84CEEF}" srcOrd="2" destOrd="0" presId="urn:microsoft.com/office/officeart/2005/8/layout/hierarchy2"/>
    <dgm:cxn modelId="{F1570B45-FD01-43D6-9009-07FBEE11CFF6}" type="presParOf" srcId="{25F1D01C-7E46-4497-8657-A157EF84CEEF}" destId="{A0A61421-73E4-4477-955C-5934CA81865C}" srcOrd="0" destOrd="0" presId="urn:microsoft.com/office/officeart/2005/8/layout/hierarchy2"/>
    <dgm:cxn modelId="{C0199880-3BEE-4B86-82D4-5A678C06ABDC}" type="presParOf" srcId="{AD8F6ADA-5468-480C-9D10-C65C86F27B8B}" destId="{14DA69FF-1D30-4B44-AEFE-7D876C44C0AD}" srcOrd="3" destOrd="0" presId="urn:microsoft.com/office/officeart/2005/8/layout/hierarchy2"/>
    <dgm:cxn modelId="{E3151466-0495-44FE-BB58-6F653AAB55C4}" type="presParOf" srcId="{14DA69FF-1D30-4B44-AEFE-7D876C44C0AD}" destId="{03770C38-A4D5-4928-9DF4-4FB9F4399D58}" srcOrd="0" destOrd="0" presId="urn:microsoft.com/office/officeart/2005/8/layout/hierarchy2"/>
    <dgm:cxn modelId="{4BBF0B56-0DF4-415F-A182-3C5303B3EC59}" type="presParOf" srcId="{14DA69FF-1D30-4B44-AEFE-7D876C44C0AD}" destId="{DC8880B2-19D1-4712-B033-87EECAF27B01}" srcOrd="1" destOrd="0" presId="urn:microsoft.com/office/officeart/2005/8/layout/hierarchy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880FAD-FFDC-4186-879D-85F1A8D1678C}" type="doc">
      <dgm:prSet loTypeId="urn:microsoft.com/office/officeart/2005/8/layout/hierarchy2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2E73B588-27E0-4CE8-837B-EDEAE39DC3DD}">
      <dgm:prSet phldrT="[Text]"/>
      <dgm:spPr/>
      <dgm:t>
        <a:bodyPr/>
        <a:lstStyle/>
        <a:p>
          <a:r>
            <a:rPr lang="en-IN" dirty="0">
              <a:latin typeface="Muli Bold" panose="020B0604020202020204" charset="0"/>
            </a:rPr>
            <a:t>Version Control Systems</a:t>
          </a:r>
        </a:p>
      </dgm:t>
    </dgm:pt>
    <dgm:pt modelId="{5175DD1C-C89E-4FAE-A715-32425C967473}" type="parTrans" cxnId="{67F7A741-F9BC-490E-98E2-61E77D7A29D9}">
      <dgm:prSet/>
      <dgm:spPr/>
      <dgm:t>
        <a:bodyPr/>
        <a:lstStyle/>
        <a:p>
          <a:endParaRPr lang="en-IN"/>
        </a:p>
      </dgm:t>
    </dgm:pt>
    <dgm:pt modelId="{020B6742-70B9-47A0-9B08-337EE353F98E}" type="sibTrans" cxnId="{67F7A741-F9BC-490E-98E2-61E77D7A29D9}">
      <dgm:prSet/>
      <dgm:spPr/>
      <dgm:t>
        <a:bodyPr/>
        <a:lstStyle/>
        <a:p>
          <a:endParaRPr lang="en-IN"/>
        </a:p>
      </dgm:t>
    </dgm:pt>
    <dgm:pt modelId="{EAC45783-43A5-44B6-B590-0F9B3CE039E1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dirty="0">
              <a:latin typeface="Muli Bold" panose="020B0604020202020204" charset="0"/>
            </a:rPr>
            <a:t>Centralized</a:t>
          </a:r>
        </a:p>
      </dgm:t>
    </dgm:pt>
    <dgm:pt modelId="{EAB01D3C-F285-48B3-9DE9-A60783A8D68D}" type="parTrans" cxnId="{4F6EF4BA-7411-4947-8355-327F72B6AE22}">
      <dgm:prSet/>
      <dgm:spPr/>
      <dgm:t>
        <a:bodyPr/>
        <a:lstStyle/>
        <a:p>
          <a:endParaRPr lang="en-IN"/>
        </a:p>
      </dgm:t>
    </dgm:pt>
    <dgm:pt modelId="{2D383F62-FD2F-4401-B949-30042005113C}" type="sibTrans" cxnId="{4F6EF4BA-7411-4947-8355-327F72B6AE22}">
      <dgm:prSet/>
      <dgm:spPr/>
      <dgm:t>
        <a:bodyPr/>
        <a:lstStyle/>
        <a:p>
          <a:endParaRPr lang="en-IN"/>
        </a:p>
      </dgm:t>
    </dgm:pt>
    <dgm:pt modelId="{FF4EBD08-485D-4CE5-9BC6-8A9226C99145}">
      <dgm:prSet phldrT="[Text]"/>
      <dgm:spPr/>
      <dgm:t>
        <a:bodyPr/>
        <a:lstStyle/>
        <a:p>
          <a:r>
            <a:rPr lang="en-IN" dirty="0">
              <a:latin typeface="Muli Bold" panose="020B0604020202020204" charset="0"/>
            </a:rPr>
            <a:t>Decentralized</a:t>
          </a:r>
        </a:p>
      </dgm:t>
    </dgm:pt>
    <dgm:pt modelId="{417957E7-6722-477C-AB2C-E5F008A82512}" type="parTrans" cxnId="{458666D0-4650-473E-AC2C-DCD40DD77409}">
      <dgm:prSet/>
      <dgm:spPr/>
      <dgm:t>
        <a:bodyPr/>
        <a:lstStyle/>
        <a:p>
          <a:endParaRPr lang="en-IN"/>
        </a:p>
      </dgm:t>
    </dgm:pt>
    <dgm:pt modelId="{4D85DECF-D928-4C8C-9424-9F551641954B}" type="sibTrans" cxnId="{458666D0-4650-473E-AC2C-DCD40DD77409}">
      <dgm:prSet/>
      <dgm:spPr/>
      <dgm:t>
        <a:bodyPr/>
        <a:lstStyle/>
        <a:p>
          <a:endParaRPr lang="en-IN"/>
        </a:p>
      </dgm:t>
    </dgm:pt>
    <dgm:pt modelId="{3F3519FC-9BD9-4AAC-A5D7-2DF947D95628}" type="pres">
      <dgm:prSet presAssocID="{1E880FAD-FFDC-4186-879D-85F1A8D1678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3298C65-3844-4D48-8F4F-6569E12732EB}" type="pres">
      <dgm:prSet presAssocID="{2E73B588-27E0-4CE8-837B-EDEAE39DC3DD}" presName="root1" presStyleCnt="0"/>
      <dgm:spPr/>
    </dgm:pt>
    <dgm:pt modelId="{14895D48-6244-47EF-A3CD-56E4D981CD7E}" type="pres">
      <dgm:prSet presAssocID="{2E73B588-27E0-4CE8-837B-EDEAE39DC3DD}" presName="LevelOneTextNode" presStyleLbl="node0" presStyleIdx="0" presStyleCnt="1">
        <dgm:presLayoutVars>
          <dgm:chPref val="3"/>
        </dgm:presLayoutVars>
      </dgm:prSet>
      <dgm:spPr/>
    </dgm:pt>
    <dgm:pt modelId="{AD8F6ADA-5468-480C-9D10-C65C86F27B8B}" type="pres">
      <dgm:prSet presAssocID="{2E73B588-27E0-4CE8-837B-EDEAE39DC3DD}" presName="level2hierChild" presStyleCnt="0"/>
      <dgm:spPr/>
    </dgm:pt>
    <dgm:pt modelId="{64788EBD-FD83-4B41-BEB4-1A8DB545BC28}" type="pres">
      <dgm:prSet presAssocID="{EAB01D3C-F285-48B3-9DE9-A60783A8D68D}" presName="conn2-1" presStyleLbl="parChTrans1D2" presStyleIdx="0" presStyleCnt="2"/>
      <dgm:spPr/>
    </dgm:pt>
    <dgm:pt modelId="{19D70225-B013-4F50-B3B9-5DC00BB4F10A}" type="pres">
      <dgm:prSet presAssocID="{EAB01D3C-F285-48B3-9DE9-A60783A8D68D}" presName="connTx" presStyleLbl="parChTrans1D2" presStyleIdx="0" presStyleCnt="2"/>
      <dgm:spPr/>
    </dgm:pt>
    <dgm:pt modelId="{CDFB327E-551B-4EB7-9A44-FC40B0AF98D3}" type="pres">
      <dgm:prSet presAssocID="{EAC45783-43A5-44B6-B590-0F9B3CE039E1}" presName="root2" presStyleCnt="0"/>
      <dgm:spPr/>
    </dgm:pt>
    <dgm:pt modelId="{446CF586-FD8D-4870-80F9-2623838180C4}" type="pres">
      <dgm:prSet presAssocID="{EAC45783-43A5-44B6-B590-0F9B3CE039E1}" presName="LevelTwoTextNode" presStyleLbl="node2" presStyleIdx="0" presStyleCnt="2">
        <dgm:presLayoutVars>
          <dgm:chPref val="3"/>
        </dgm:presLayoutVars>
      </dgm:prSet>
      <dgm:spPr/>
    </dgm:pt>
    <dgm:pt modelId="{794025E3-9FE9-4F16-8D1D-A90B2BAB8947}" type="pres">
      <dgm:prSet presAssocID="{EAC45783-43A5-44B6-B590-0F9B3CE039E1}" presName="level3hierChild" presStyleCnt="0"/>
      <dgm:spPr/>
    </dgm:pt>
    <dgm:pt modelId="{25F1D01C-7E46-4497-8657-A157EF84CEEF}" type="pres">
      <dgm:prSet presAssocID="{417957E7-6722-477C-AB2C-E5F008A82512}" presName="conn2-1" presStyleLbl="parChTrans1D2" presStyleIdx="1" presStyleCnt="2"/>
      <dgm:spPr/>
    </dgm:pt>
    <dgm:pt modelId="{A0A61421-73E4-4477-955C-5934CA81865C}" type="pres">
      <dgm:prSet presAssocID="{417957E7-6722-477C-AB2C-E5F008A82512}" presName="connTx" presStyleLbl="parChTrans1D2" presStyleIdx="1" presStyleCnt="2"/>
      <dgm:spPr/>
    </dgm:pt>
    <dgm:pt modelId="{14DA69FF-1D30-4B44-AEFE-7D876C44C0AD}" type="pres">
      <dgm:prSet presAssocID="{FF4EBD08-485D-4CE5-9BC6-8A9226C99145}" presName="root2" presStyleCnt="0"/>
      <dgm:spPr/>
    </dgm:pt>
    <dgm:pt modelId="{03770C38-A4D5-4928-9DF4-4FB9F4399D58}" type="pres">
      <dgm:prSet presAssocID="{FF4EBD08-485D-4CE5-9BC6-8A9226C99145}" presName="LevelTwoTextNode" presStyleLbl="node2" presStyleIdx="1" presStyleCnt="2">
        <dgm:presLayoutVars>
          <dgm:chPref val="3"/>
        </dgm:presLayoutVars>
      </dgm:prSet>
      <dgm:spPr/>
    </dgm:pt>
    <dgm:pt modelId="{DC8880B2-19D1-4712-B033-87EECAF27B01}" type="pres">
      <dgm:prSet presAssocID="{FF4EBD08-485D-4CE5-9BC6-8A9226C99145}" presName="level3hierChild" presStyleCnt="0"/>
      <dgm:spPr/>
    </dgm:pt>
  </dgm:ptLst>
  <dgm:cxnLst>
    <dgm:cxn modelId="{4791A40E-439E-4EC6-832B-CDE3B4789A4F}" type="presOf" srcId="{EAB01D3C-F285-48B3-9DE9-A60783A8D68D}" destId="{19D70225-B013-4F50-B3B9-5DC00BB4F10A}" srcOrd="1" destOrd="0" presId="urn:microsoft.com/office/officeart/2005/8/layout/hierarchy2"/>
    <dgm:cxn modelId="{CDCE3C1A-8816-4A55-93E9-F72C0C5A6813}" type="presOf" srcId="{EAB01D3C-F285-48B3-9DE9-A60783A8D68D}" destId="{64788EBD-FD83-4B41-BEB4-1A8DB545BC28}" srcOrd="0" destOrd="0" presId="urn:microsoft.com/office/officeart/2005/8/layout/hierarchy2"/>
    <dgm:cxn modelId="{4F99ED40-9DF9-4227-A850-46D11DB2BAA7}" type="presOf" srcId="{FF4EBD08-485D-4CE5-9BC6-8A9226C99145}" destId="{03770C38-A4D5-4928-9DF4-4FB9F4399D58}" srcOrd="0" destOrd="0" presId="urn:microsoft.com/office/officeart/2005/8/layout/hierarchy2"/>
    <dgm:cxn modelId="{D5303B5D-7F3D-432E-91D7-1937793EA483}" type="presOf" srcId="{417957E7-6722-477C-AB2C-E5F008A82512}" destId="{A0A61421-73E4-4477-955C-5934CA81865C}" srcOrd="1" destOrd="0" presId="urn:microsoft.com/office/officeart/2005/8/layout/hierarchy2"/>
    <dgm:cxn modelId="{67F7A741-F9BC-490E-98E2-61E77D7A29D9}" srcId="{1E880FAD-FFDC-4186-879D-85F1A8D1678C}" destId="{2E73B588-27E0-4CE8-837B-EDEAE39DC3DD}" srcOrd="0" destOrd="0" parTransId="{5175DD1C-C89E-4FAE-A715-32425C967473}" sibTransId="{020B6742-70B9-47A0-9B08-337EE353F98E}"/>
    <dgm:cxn modelId="{48FB1682-8ECE-4ADF-B294-92A9B43C7244}" type="presOf" srcId="{2E73B588-27E0-4CE8-837B-EDEAE39DC3DD}" destId="{14895D48-6244-47EF-A3CD-56E4D981CD7E}" srcOrd="0" destOrd="0" presId="urn:microsoft.com/office/officeart/2005/8/layout/hierarchy2"/>
    <dgm:cxn modelId="{4F6EF4BA-7411-4947-8355-327F72B6AE22}" srcId="{2E73B588-27E0-4CE8-837B-EDEAE39DC3DD}" destId="{EAC45783-43A5-44B6-B590-0F9B3CE039E1}" srcOrd="0" destOrd="0" parTransId="{EAB01D3C-F285-48B3-9DE9-A60783A8D68D}" sibTransId="{2D383F62-FD2F-4401-B949-30042005113C}"/>
    <dgm:cxn modelId="{458666D0-4650-473E-AC2C-DCD40DD77409}" srcId="{2E73B588-27E0-4CE8-837B-EDEAE39DC3DD}" destId="{FF4EBD08-485D-4CE5-9BC6-8A9226C99145}" srcOrd="1" destOrd="0" parTransId="{417957E7-6722-477C-AB2C-E5F008A82512}" sibTransId="{4D85DECF-D928-4C8C-9424-9F551641954B}"/>
    <dgm:cxn modelId="{02BB59E7-F775-4FE1-8EF8-FB47E4D327C4}" type="presOf" srcId="{1E880FAD-FFDC-4186-879D-85F1A8D1678C}" destId="{3F3519FC-9BD9-4AAC-A5D7-2DF947D95628}" srcOrd="0" destOrd="0" presId="urn:microsoft.com/office/officeart/2005/8/layout/hierarchy2"/>
    <dgm:cxn modelId="{33DBABEA-12D6-4D91-A0D1-71BC60A09247}" type="presOf" srcId="{417957E7-6722-477C-AB2C-E5F008A82512}" destId="{25F1D01C-7E46-4497-8657-A157EF84CEEF}" srcOrd="0" destOrd="0" presId="urn:microsoft.com/office/officeart/2005/8/layout/hierarchy2"/>
    <dgm:cxn modelId="{35EC49EF-9614-4A9D-A84B-F445CBF3FB8B}" type="presOf" srcId="{EAC45783-43A5-44B6-B590-0F9B3CE039E1}" destId="{446CF586-FD8D-4870-80F9-2623838180C4}" srcOrd="0" destOrd="0" presId="urn:microsoft.com/office/officeart/2005/8/layout/hierarchy2"/>
    <dgm:cxn modelId="{247618A8-BABA-428C-A9DC-853C799938FC}" type="presParOf" srcId="{3F3519FC-9BD9-4AAC-A5D7-2DF947D95628}" destId="{23298C65-3844-4D48-8F4F-6569E12732EB}" srcOrd="0" destOrd="0" presId="urn:microsoft.com/office/officeart/2005/8/layout/hierarchy2"/>
    <dgm:cxn modelId="{90C6E44A-447C-4B81-A6D6-CEE88FA3FA73}" type="presParOf" srcId="{23298C65-3844-4D48-8F4F-6569E12732EB}" destId="{14895D48-6244-47EF-A3CD-56E4D981CD7E}" srcOrd="0" destOrd="0" presId="urn:microsoft.com/office/officeart/2005/8/layout/hierarchy2"/>
    <dgm:cxn modelId="{98F1B972-82CD-4938-BC3A-9DABE26B584C}" type="presParOf" srcId="{23298C65-3844-4D48-8F4F-6569E12732EB}" destId="{AD8F6ADA-5468-480C-9D10-C65C86F27B8B}" srcOrd="1" destOrd="0" presId="urn:microsoft.com/office/officeart/2005/8/layout/hierarchy2"/>
    <dgm:cxn modelId="{3015571A-920D-4219-8401-9753CE77AE34}" type="presParOf" srcId="{AD8F6ADA-5468-480C-9D10-C65C86F27B8B}" destId="{64788EBD-FD83-4B41-BEB4-1A8DB545BC28}" srcOrd="0" destOrd="0" presId="urn:microsoft.com/office/officeart/2005/8/layout/hierarchy2"/>
    <dgm:cxn modelId="{66B51061-64FD-4D7C-AF2F-B1958A2AD8BD}" type="presParOf" srcId="{64788EBD-FD83-4B41-BEB4-1A8DB545BC28}" destId="{19D70225-B013-4F50-B3B9-5DC00BB4F10A}" srcOrd="0" destOrd="0" presId="urn:microsoft.com/office/officeart/2005/8/layout/hierarchy2"/>
    <dgm:cxn modelId="{86936E27-152B-4B35-9037-015243CA1BEB}" type="presParOf" srcId="{AD8F6ADA-5468-480C-9D10-C65C86F27B8B}" destId="{CDFB327E-551B-4EB7-9A44-FC40B0AF98D3}" srcOrd="1" destOrd="0" presId="urn:microsoft.com/office/officeart/2005/8/layout/hierarchy2"/>
    <dgm:cxn modelId="{EC5176A0-6B9D-4470-9DDB-78C50811DF28}" type="presParOf" srcId="{CDFB327E-551B-4EB7-9A44-FC40B0AF98D3}" destId="{446CF586-FD8D-4870-80F9-2623838180C4}" srcOrd="0" destOrd="0" presId="urn:microsoft.com/office/officeart/2005/8/layout/hierarchy2"/>
    <dgm:cxn modelId="{47BAA67F-E7B0-48B6-87DB-5326734AE013}" type="presParOf" srcId="{CDFB327E-551B-4EB7-9A44-FC40B0AF98D3}" destId="{794025E3-9FE9-4F16-8D1D-A90B2BAB8947}" srcOrd="1" destOrd="0" presId="urn:microsoft.com/office/officeart/2005/8/layout/hierarchy2"/>
    <dgm:cxn modelId="{1606F374-2ACC-4CC2-848A-A46B40E492CC}" type="presParOf" srcId="{AD8F6ADA-5468-480C-9D10-C65C86F27B8B}" destId="{25F1D01C-7E46-4497-8657-A157EF84CEEF}" srcOrd="2" destOrd="0" presId="urn:microsoft.com/office/officeart/2005/8/layout/hierarchy2"/>
    <dgm:cxn modelId="{F1570B45-FD01-43D6-9009-07FBEE11CFF6}" type="presParOf" srcId="{25F1D01C-7E46-4497-8657-A157EF84CEEF}" destId="{A0A61421-73E4-4477-955C-5934CA81865C}" srcOrd="0" destOrd="0" presId="urn:microsoft.com/office/officeart/2005/8/layout/hierarchy2"/>
    <dgm:cxn modelId="{C0199880-3BEE-4B86-82D4-5A678C06ABDC}" type="presParOf" srcId="{AD8F6ADA-5468-480C-9D10-C65C86F27B8B}" destId="{14DA69FF-1D30-4B44-AEFE-7D876C44C0AD}" srcOrd="3" destOrd="0" presId="urn:microsoft.com/office/officeart/2005/8/layout/hierarchy2"/>
    <dgm:cxn modelId="{E3151466-0495-44FE-BB58-6F653AAB55C4}" type="presParOf" srcId="{14DA69FF-1D30-4B44-AEFE-7D876C44C0AD}" destId="{03770C38-A4D5-4928-9DF4-4FB9F4399D58}" srcOrd="0" destOrd="0" presId="urn:microsoft.com/office/officeart/2005/8/layout/hierarchy2"/>
    <dgm:cxn modelId="{4BBF0B56-0DF4-415F-A182-3C5303B3EC59}" type="presParOf" srcId="{14DA69FF-1D30-4B44-AEFE-7D876C44C0AD}" destId="{DC8880B2-19D1-4712-B033-87EECAF27B0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880FAD-FFDC-4186-879D-85F1A8D1678C}" type="doc">
      <dgm:prSet loTypeId="urn:microsoft.com/office/officeart/2005/8/layout/hierarchy2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2E73B588-27E0-4CE8-837B-EDEAE39DC3DD}">
      <dgm:prSet phldrT="[Text]"/>
      <dgm:spPr/>
      <dgm:t>
        <a:bodyPr/>
        <a:lstStyle/>
        <a:p>
          <a:r>
            <a:rPr lang="en-IN" dirty="0">
              <a:latin typeface="Muli Bold" panose="020B0604020202020204" charset="0"/>
            </a:rPr>
            <a:t>Version Control Systems</a:t>
          </a:r>
        </a:p>
      </dgm:t>
    </dgm:pt>
    <dgm:pt modelId="{5175DD1C-C89E-4FAE-A715-32425C967473}" type="parTrans" cxnId="{67F7A741-F9BC-490E-98E2-61E77D7A29D9}">
      <dgm:prSet/>
      <dgm:spPr/>
      <dgm:t>
        <a:bodyPr/>
        <a:lstStyle/>
        <a:p>
          <a:endParaRPr lang="en-IN"/>
        </a:p>
      </dgm:t>
    </dgm:pt>
    <dgm:pt modelId="{020B6742-70B9-47A0-9B08-337EE353F98E}" type="sibTrans" cxnId="{67F7A741-F9BC-490E-98E2-61E77D7A29D9}">
      <dgm:prSet/>
      <dgm:spPr/>
      <dgm:t>
        <a:bodyPr/>
        <a:lstStyle/>
        <a:p>
          <a:endParaRPr lang="en-IN"/>
        </a:p>
      </dgm:t>
    </dgm:pt>
    <dgm:pt modelId="{EAC45783-43A5-44B6-B590-0F9B3CE039E1}">
      <dgm:prSet phldrT="[Text]"/>
      <dgm:spPr/>
      <dgm:t>
        <a:bodyPr/>
        <a:lstStyle/>
        <a:p>
          <a:r>
            <a:rPr lang="en-IN" dirty="0">
              <a:latin typeface="Muli Bold" panose="020B0604020202020204" charset="0"/>
            </a:rPr>
            <a:t>Centralized</a:t>
          </a:r>
        </a:p>
      </dgm:t>
    </dgm:pt>
    <dgm:pt modelId="{EAB01D3C-F285-48B3-9DE9-A60783A8D68D}" type="parTrans" cxnId="{4F6EF4BA-7411-4947-8355-327F72B6AE22}">
      <dgm:prSet/>
      <dgm:spPr/>
      <dgm:t>
        <a:bodyPr/>
        <a:lstStyle/>
        <a:p>
          <a:endParaRPr lang="en-IN"/>
        </a:p>
      </dgm:t>
    </dgm:pt>
    <dgm:pt modelId="{2D383F62-FD2F-4401-B949-30042005113C}" type="sibTrans" cxnId="{4F6EF4BA-7411-4947-8355-327F72B6AE22}">
      <dgm:prSet/>
      <dgm:spPr/>
      <dgm:t>
        <a:bodyPr/>
        <a:lstStyle/>
        <a:p>
          <a:endParaRPr lang="en-IN"/>
        </a:p>
      </dgm:t>
    </dgm:pt>
    <dgm:pt modelId="{FF4EBD08-485D-4CE5-9BC6-8A9226C99145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dirty="0">
              <a:latin typeface="Muli Bold" panose="020B0604020202020204" charset="0"/>
            </a:rPr>
            <a:t>Decentralized</a:t>
          </a:r>
        </a:p>
      </dgm:t>
    </dgm:pt>
    <dgm:pt modelId="{417957E7-6722-477C-AB2C-E5F008A82512}" type="parTrans" cxnId="{458666D0-4650-473E-AC2C-DCD40DD77409}">
      <dgm:prSet/>
      <dgm:spPr/>
      <dgm:t>
        <a:bodyPr/>
        <a:lstStyle/>
        <a:p>
          <a:endParaRPr lang="en-IN"/>
        </a:p>
      </dgm:t>
    </dgm:pt>
    <dgm:pt modelId="{4D85DECF-D928-4C8C-9424-9F551641954B}" type="sibTrans" cxnId="{458666D0-4650-473E-AC2C-DCD40DD77409}">
      <dgm:prSet/>
      <dgm:spPr/>
      <dgm:t>
        <a:bodyPr/>
        <a:lstStyle/>
        <a:p>
          <a:endParaRPr lang="en-IN"/>
        </a:p>
      </dgm:t>
    </dgm:pt>
    <dgm:pt modelId="{3F3519FC-9BD9-4AAC-A5D7-2DF947D95628}" type="pres">
      <dgm:prSet presAssocID="{1E880FAD-FFDC-4186-879D-85F1A8D1678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3298C65-3844-4D48-8F4F-6569E12732EB}" type="pres">
      <dgm:prSet presAssocID="{2E73B588-27E0-4CE8-837B-EDEAE39DC3DD}" presName="root1" presStyleCnt="0"/>
      <dgm:spPr/>
    </dgm:pt>
    <dgm:pt modelId="{14895D48-6244-47EF-A3CD-56E4D981CD7E}" type="pres">
      <dgm:prSet presAssocID="{2E73B588-27E0-4CE8-837B-EDEAE39DC3DD}" presName="LevelOneTextNode" presStyleLbl="node0" presStyleIdx="0" presStyleCnt="1">
        <dgm:presLayoutVars>
          <dgm:chPref val="3"/>
        </dgm:presLayoutVars>
      </dgm:prSet>
      <dgm:spPr/>
    </dgm:pt>
    <dgm:pt modelId="{AD8F6ADA-5468-480C-9D10-C65C86F27B8B}" type="pres">
      <dgm:prSet presAssocID="{2E73B588-27E0-4CE8-837B-EDEAE39DC3DD}" presName="level2hierChild" presStyleCnt="0"/>
      <dgm:spPr/>
    </dgm:pt>
    <dgm:pt modelId="{64788EBD-FD83-4B41-BEB4-1A8DB545BC28}" type="pres">
      <dgm:prSet presAssocID="{EAB01D3C-F285-48B3-9DE9-A60783A8D68D}" presName="conn2-1" presStyleLbl="parChTrans1D2" presStyleIdx="0" presStyleCnt="2"/>
      <dgm:spPr/>
    </dgm:pt>
    <dgm:pt modelId="{19D70225-B013-4F50-B3B9-5DC00BB4F10A}" type="pres">
      <dgm:prSet presAssocID="{EAB01D3C-F285-48B3-9DE9-A60783A8D68D}" presName="connTx" presStyleLbl="parChTrans1D2" presStyleIdx="0" presStyleCnt="2"/>
      <dgm:spPr/>
    </dgm:pt>
    <dgm:pt modelId="{CDFB327E-551B-4EB7-9A44-FC40B0AF98D3}" type="pres">
      <dgm:prSet presAssocID="{EAC45783-43A5-44B6-B590-0F9B3CE039E1}" presName="root2" presStyleCnt="0"/>
      <dgm:spPr/>
    </dgm:pt>
    <dgm:pt modelId="{446CF586-FD8D-4870-80F9-2623838180C4}" type="pres">
      <dgm:prSet presAssocID="{EAC45783-43A5-44B6-B590-0F9B3CE039E1}" presName="LevelTwoTextNode" presStyleLbl="node2" presStyleIdx="0" presStyleCnt="2">
        <dgm:presLayoutVars>
          <dgm:chPref val="3"/>
        </dgm:presLayoutVars>
      </dgm:prSet>
      <dgm:spPr/>
    </dgm:pt>
    <dgm:pt modelId="{794025E3-9FE9-4F16-8D1D-A90B2BAB8947}" type="pres">
      <dgm:prSet presAssocID="{EAC45783-43A5-44B6-B590-0F9B3CE039E1}" presName="level3hierChild" presStyleCnt="0"/>
      <dgm:spPr/>
    </dgm:pt>
    <dgm:pt modelId="{25F1D01C-7E46-4497-8657-A157EF84CEEF}" type="pres">
      <dgm:prSet presAssocID="{417957E7-6722-477C-AB2C-E5F008A82512}" presName="conn2-1" presStyleLbl="parChTrans1D2" presStyleIdx="1" presStyleCnt="2"/>
      <dgm:spPr/>
    </dgm:pt>
    <dgm:pt modelId="{A0A61421-73E4-4477-955C-5934CA81865C}" type="pres">
      <dgm:prSet presAssocID="{417957E7-6722-477C-AB2C-E5F008A82512}" presName="connTx" presStyleLbl="parChTrans1D2" presStyleIdx="1" presStyleCnt="2"/>
      <dgm:spPr/>
    </dgm:pt>
    <dgm:pt modelId="{14DA69FF-1D30-4B44-AEFE-7D876C44C0AD}" type="pres">
      <dgm:prSet presAssocID="{FF4EBD08-485D-4CE5-9BC6-8A9226C99145}" presName="root2" presStyleCnt="0"/>
      <dgm:spPr/>
    </dgm:pt>
    <dgm:pt modelId="{03770C38-A4D5-4928-9DF4-4FB9F4399D58}" type="pres">
      <dgm:prSet presAssocID="{FF4EBD08-485D-4CE5-9BC6-8A9226C99145}" presName="LevelTwoTextNode" presStyleLbl="node2" presStyleIdx="1" presStyleCnt="2">
        <dgm:presLayoutVars>
          <dgm:chPref val="3"/>
        </dgm:presLayoutVars>
      </dgm:prSet>
      <dgm:spPr/>
    </dgm:pt>
    <dgm:pt modelId="{DC8880B2-19D1-4712-B033-87EECAF27B01}" type="pres">
      <dgm:prSet presAssocID="{FF4EBD08-485D-4CE5-9BC6-8A9226C99145}" presName="level3hierChild" presStyleCnt="0"/>
      <dgm:spPr/>
    </dgm:pt>
  </dgm:ptLst>
  <dgm:cxnLst>
    <dgm:cxn modelId="{4791A40E-439E-4EC6-832B-CDE3B4789A4F}" type="presOf" srcId="{EAB01D3C-F285-48B3-9DE9-A60783A8D68D}" destId="{19D70225-B013-4F50-B3B9-5DC00BB4F10A}" srcOrd="1" destOrd="0" presId="urn:microsoft.com/office/officeart/2005/8/layout/hierarchy2"/>
    <dgm:cxn modelId="{CDCE3C1A-8816-4A55-93E9-F72C0C5A6813}" type="presOf" srcId="{EAB01D3C-F285-48B3-9DE9-A60783A8D68D}" destId="{64788EBD-FD83-4B41-BEB4-1A8DB545BC28}" srcOrd="0" destOrd="0" presId="urn:microsoft.com/office/officeart/2005/8/layout/hierarchy2"/>
    <dgm:cxn modelId="{4F99ED40-9DF9-4227-A850-46D11DB2BAA7}" type="presOf" srcId="{FF4EBD08-485D-4CE5-9BC6-8A9226C99145}" destId="{03770C38-A4D5-4928-9DF4-4FB9F4399D58}" srcOrd="0" destOrd="0" presId="urn:microsoft.com/office/officeart/2005/8/layout/hierarchy2"/>
    <dgm:cxn modelId="{D5303B5D-7F3D-432E-91D7-1937793EA483}" type="presOf" srcId="{417957E7-6722-477C-AB2C-E5F008A82512}" destId="{A0A61421-73E4-4477-955C-5934CA81865C}" srcOrd="1" destOrd="0" presId="urn:microsoft.com/office/officeart/2005/8/layout/hierarchy2"/>
    <dgm:cxn modelId="{67F7A741-F9BC-490E-98E2-61E77D7A29D9}" srcId="{1E880FAD-FFDC-4186-879D-85F1A8D1678C}" destId="{2E73B588-27E0-4CE8-837B-EDEAE39DC3DD}" srcOrd="0" destOrd="0" parTransId="{5175DD1C-C89E-4FAE-A715-32425C967473}" sibTransId="{020B6742-70B9-47A0-9B08-337EE353F98E}"/>
    <dgm:cxn modelId="{48FB1682-8ECE-4ADF-B294-92A9B43C7244}" type="presOf" srcId="{2E73B588-27E0-4CE8-837B-EDEAE39DC3DD}" destId="{14895D48-6244-47EF-A3CD-56E4D981CD7E}" srcOrd="0" destOrd="0" presId="urn:microsoft.com/office/officeart/2005/8/layout/hierarchy2"/>
    <dgm:cxn modelId="{4F6EF4BA-7411-4947-8355-327F72B6AE22}" srcId="{2E73B588-27E0-4CE8-837B-EDEAE39DC3DD}" destId="{EAC45783-43A5-44B6-B590-0F9B3CE039E1}" srcOrd="0" destOrd="0" parTransId="{EAB01D3C-F285-48B3-9DE9-A60783A8D68D}" sibTransId="{2D383F62-FD2F-4401-B949-30042005113C}"/>
    <dgm:cxn modelId="{458666D0-4650-473E-AC2C-DCD40DD77409}" srcId="{2E73B588-27E0-4CE8-837B-EDEAE39DC3DD}" destId="{FF4EBD08-485D-4CE5-9BC6-8A9226C99145}" srcOrd="1" destOrd="0" parTransId="{417957E7-6722-477C-AB2C-E5F008A82512}" sibTransId="{4D85DECF-D928-4C8C-9424-9F551641954B}"/>
    <dgm:cxn modelId="{02BB59E7-F775-4FE1-8EF8-FB47E4D327C4}" type="presOf" srcId="{1E880FAD-FFDC-4186-879D-85F1A8D1678C}" destId="{3F3519FC-9BD9-4AAC-A5D7-2DF947D95628}" srcOrd="0" destOrd="0" presId="urn:microsoft.com/office/officeart/2005/8/layout/hierarchy2"/>
    <dgm:cxn modelId="{33DBABEA-12D6-4D91-A0D1-71BC60A09247}" type="presOf" srcId="{417957E7-6722-477C-AB2C-E5F008A82512}" destId="{25F1D01C-7E46-4497-8657-A157EF84CEEF}" srcOrd="0" destOrd="0" presId="urn:microsoft.com/office/officeart/2005/8/layout/hierarchy2"/>
    <dgm:cxn modelId="{35EC49EF-9614-4A9D-A84B-F445CBF3FB8B}" type="presOf" srcId="{EAC45783-43A5-44B6-B590-0F9B3CE039E1}" destId="{446CF586-FD8D-4870-80F9-2623838180C4}" srcOrd="0" destOrd="0" presId="urn:microsoft.com/office/officeart/2005/8/layout/hierarchy2"/>
    <dgm:cxn modelId="{247618A8-BABA-428C-A9DC-853C799938FC}" type="presParOf" srcId="{3F3519FC-9BD9-4AAC-A5D7-2DF947D95628}" destId="{23298C65-3844-4D48-8F4F-6569E12732EB}" srcOrd="0" destOrd="0" presId="urn:microsoft.com/office/officeart/2005/8/layout/hierarchy2"/>
    <dgm:cxn modelId="{90C6E44A-447C-4B81-A6D6-CEE88FA3FA73}" type="presParOf" srcId="{23298C65-3844-4D48-8F4F-6569E12732EB}" destId="{14895D48-6244-47EF-A3CD-56E4D981CD7E}" srcOrd="0" destOrd="0" presId="urn:microsoft.com/office/officeart/2005/8/layout/hierarchy2"/>
    <dgm:cxn modelId="{98F1B972-82CD-4938-BC3A-9DABE26B584C}" type="presParOf" srcId="{23298C65-3844-4D48-8F4F-6569E12732EB}" destId="{AD8F6ADA-5468-480C-9D10-C65C86F27B8B}" srcOrd="1" destOrd="0" presId="urn:microsoft.com/office/officeart/2005/8/layout/hierarchy2"/>
    <dgm:cxn modelId="{3015571A-920D-4219-8401-9753CE77AE34}" type="presParOf" srcId="{AD8F6ADA-5468-480C-9D10-C65C86F27B8B}" destId="{64788EBD-FD83-4B41-BEB4-1A8DB545BC28}" srcOrd="0" destOrd="0" presId="urn:microsoft.com/office/officeart/2005/8/layout/hierarchy2"/>
    <dgm:cxn modelId="{66B51061-64FD-4D7C-AF2F-B1958A2AD8BD}" type="presParOf" srcId="{64788EBD-FD83-4B41-BEB4-1A8DB545BC28}" destId="{19D70225-B013-4F50-B3B9-5DC00BB4F10A}" srcOrd="0" destOrd="0" presId="urn:microsoft.com/office/officeart/2005/8/layout/hierarchy2"/>
    <dgm:cxn modelId="{86936E27-152B-4B35-9037-015243CA1BEB}" type="presParOf" srcId="{AD8F6ADA-5468-480C-9D10-C65C86F27B8B}" destId="{CDFB327E-551B-4EB7-9A44-FC40B0AF98D3}" srcOrd="1" destOrd="0" presId="urn:microsoft.com/office/officeart/2005/8/layout/hierarchy2"/>
    <dgm:cxn modelId="{EC5176A0-6B9D-4470-9DDB-78C50811DF28}" type="presParOf" srcId="{CDFB327E-551B-4EB7-9A44-FC40B0AF98D3}" destId="{446CF586-FD8D-4870-80F9-2623838180C4}" srcOrd="0" destOrd="0" presId="urn:microsoft.com/office/officeart/2005/8/layout/hierarchy2"/>
    <dgm:cxn modelId="{47BAA67F-E7B0-48B6-87DB-5326734AE013}" type="presParOf" srcId="{CDFB327E-551B-4EB7-9A44-FC40B0AF98D3}" destId="{794025E3-9FE9-4F16-8D1D-A90B2BAB8947}" srcOrd="1" destOrd="0" presId="urn:microsoft.com/office/officeart/2005/8/layout/hierarchy2"/>
    <dgm:cxn modelId="{1606F374-2ACC-4CC2-848A-A46B40E492CC}" type="presParOf" srcId="{AD8F6ADA-5468-480C-9D10-C65C86F27B8B}" destId="{25F1D01C-7E46-4497-8657-A157EF84CEEF}" srcOrd="2" destOrd="0" presId="urn:microsoft.com/office/officeart/2005/8/layout/hierarchy2"/>
    <dgm:cxn modelId="{F1570B45-FD01-43D6-9009-07FBEE11CFF6}" type="presParOf" srcId="{25F1D01C-7E46-4497-8657-A157EF84CEEF}" destId="{A0A61421-73E4-4477-955C-5934CA81865C}" srcOrd="0" destOrd="0" presId="urn:microsoft.com/office/officeart/2005/8/layout/hierarchy2"/>
    <dgm:cxn modelId="{C0199880-3BEE-4B86-82D4-5A678C06ABDC}" type="presParOf" srcId="{AD8F6ADA-5468-480C-9D10-C65C86F27B8B}" destId="{14DA69FF-1D30-4B44-AEFE-7D876C44C0AD}" srcOrd="3" destOrd="0" presId="urn:microsoft.com/office/officeart/2005/8/layout/hierarchy2"/>
    <dgm:cxn modelId="{E3151466-0495-44FE-BB58-6F653AAB55C4}" type="presParOf" srcId="{14DA69FF-1D30-4B44-AEFE-7D876C44C0AD}" destId="{03770C38-A4D5-4928-9DF4-4FB9F4399D58}" srcOrd="0" destOrd="0" presId="urn:microsoft.com/office/officeart/2005/8/layout/hierarchy2"/>
    <dgm:cxn modelId="{4BBF0B56-0DF4-415F-A182-3C5303B3EC59}" type="presParOf" srcId="{14DA69FF-1D30-4B44-AEFE-7D876C44C0AD}" destId="{DC8880B2-19D1-4712-B033-87EECAF27B0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95D48-6244-47EF-A3CD-56E4D981CD7E}">
      <dsp:nvSpPr>
        <dsp:cNvPr id="0" name=""/>
        <dsp:cNvSpPr/>
      </dsp:nvSpPr>
      <dsp:spPr>
        <a:xfrm>
          <a:off x="2351" y="1313426"/>
          <a:ext cx="3347084" cy="16735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>
              <a:latin typeface="Muli Bold" panose="020B0604020202020204" charset="0"/>
            </a:rPr>
            <a:t>Version Control Systems</a:t>
          </a:r>
        </a:p>
      </dsp:txBody>
      <dsp:txXfrm>
        <a:off x="51367" y="1362442"/>
        <a:ext cx="3249052" cy="1575510"/>
      </dsp:txXfrm>
    </dsp:sp>
    <dsp:sp modelId="{64788EBD-FD83-4B41-BEB4-1A8DB545BC28}">
      <dsp:nvSpPr>
        <dsp:cNvPr id="0" name=""/>
        <dsp:cNvSpPr/>
      </dsp:nvSpPr>
      <dsp:spPr>
        <a:xfrm rot="19457599">
          <a:off x="3194463" y="1634029"/>
          <a:ext cx="1648779" cy="70048"/>
        </a:xfrm>
        <a:custGeom>
          <a:avLst/>
          <a:gdLst/>
          <a:ahLst/>
          <a:cxnLst/>
          <a:rect l="0" t="0" r="0" b="0"/>
          <a:pathLst>
            <a:path>
              <a:moveTo>
                <a:pt x="0" y="35024"/>
              </a:moveTo>
              <a:lnTo>
                <a:pt x="1648779" y="35024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977634" y="1627834"/>
        <a:ext cx="82438" cy="82438"/>
      </dsp:txXfrm>
    </dsp:sp>
    <dsp:sp modelId="{446CF586-FD8D-4870-80F9-2623838180C4}">
      <dsp:nvSpPr>
        <dsp:cNvPr id="0" name=""/>
        <dsp:cNvSpPr/>
      </dsp:nvSpPr>
      <dsp:spPr>
        <a:xfrm>
          <a:off x="4688270" y="351139"/>
          <a:ext cx="3347084" cy="16735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>
              <a:latin typeface="Muli Bold" panose="020B0604020202020204" charset="0"/>
            </a:rPr>
            <a:t>Centralized</a:t>
          </a:r>
        </a:p>
      </dsp:txBody>
      <dsp:txXfrm>
        <a:off x="4737286" y="400155"/>
        <a:ext cx="3249052" cy="1575510"/>
      </dsp:txXfrm>
    </dsp:sp>
    <dsp:sp modelId="{25F1D01C-7E46-4497-8657-A157EF84CEEF}">
      <dsp:nvSpPr>
        <dsp:cNvPr id="0" name=""/>
        <dsp:cNvSpPr/>
      </dsp:nvSpPr>
      <dsp:spPr>
        <a:xfrm rot="2142401">
          <a:off x="3194463" y="2596316"/>
          <a:ext cx="1648779" cy="70048"/>
        </a:xfrm>
        <a:custGeom>
          <a:avLst/>
          <a:gdLst/>
          <a:ahLst/>
          <a:cxnLst/>
          <a:rect l="0" t="0" r="0" b="0"/>
          <a:pathLst>
            <a:path>
              <a:moveTo>
                <a:pt x="0" y="35024"/>
              </a:moveTo>
              <a:lnTo>
                <a:pt x="1648779" y="35024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977634" y="2590121"/>
        <a:ext cx="82438" cy="82438"/>
      </dsp:txXfrm>
    </dsp:sp>
    <dsp:sp modelId="{03770C38-A4D5-4928-9DF4-4FB9F4399D58}">
      <dsp:nvSpPr>
        <dsp:cNvPr id="0" name=""/>
        <dsp:cNvSpPr/>
      </dsp:nvSpPr>
      <dsp:spPr>
        <a:xfrm>
          <a:off x="4688270" y="2275713"/>
          <a:ext cx="3347084" cy="16735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>
              <a:latin typeface="Muli Bold" panose="020B0604020202020204" charset="0"/>
            </a:rPr>
            <a:t>Decentralized</a:t>
          </a:r>
        </a:p>
      </dsp:txBody>
      <dsp:txXfrm>
        <a:off x="4737286" y="2324729"/>
        <a:ext cx="3249052" cy="15755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95D48-6244-47EF-A3CD-56E4D981CD7E}">
      <dsp:nvSpPr>
        <dsp:cNvPr id="0" name=""/>
        <dsp:cNvSpPr/>
      </dsp:nvSpPr>
      <dsp:spPr>
        <a:xfrm>
          <a:off x="181928" y="377204"/>
          <a:ext cx="1310580" cy="6552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latin typeface="Muli Bold" panose="020B0604020202020204" charset="0"/>
            </a:rPr>
            <a:t>Version Control Systems</a:t>
          </a:r>
        </a:p>
      </dsp:txBody>
      <dsp:txXfrm>
        <a:off x="201121" y="396397"/>
        <a:ext cx="1272194" cy="616904"/>
      </dsp:txXfrm>
    </dsp:sp>
    <dsp:sp modelId="{64788EBD-FD83-4B41-BEB4-1A8DB545BC28}">
      <dsp:nvSpPr>
        <dsp:cNvPr id="0" name=""/>
        <dsp:cNvSpPr/>
      </dsp:nvSpPr>
      <dsp:spPr>
        <a:xfrm rot="19457599">
          <a:off x="1431828" y="474618"/>
          <a:ext cx="645593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645593" y="41835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738485" y="500314"/>
        <a:ext cx="32279" cy="32279"/>
      </dsp:txXfrm>
    </dsp:sp>
    <dsp:sp modelId="{446CF586-FD8D-4870-80F9-2623838180C4}">
      <dsp:nvSpPr>
        <dsp:cNvPr id="0" name=""/>
        <dsp:cNvSpPr/>
      </dsp:nvSpPr>
      <dsp:spPr>
        <a:xfrm>
          <a:off x="2016741" y="412"/>
          <a:ext cx="1310580" cy="65529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latin typeface="Muli Bold" panose="020B0604020202020204" charset="0"/>
            </a:rPr>
            <a:t>Centralized</a:t>
          </a:r>
        </a:p>
      </dsp:txBody>
      <dsp:txXfrm>
        <a:off x="2035934" y="19605"/>
        <a:ext cx="1272194" cy="616904"/>
      </dsp:txXfrm>
    </dsp:sp>
    <dsp:sp modelId="{25F1D01C-7E46-4497-8657-A157EF84CEEF}">
      <dsp:nvSpPr>
        <dsp:cNvPr id="0" name=""/>
        <dsp:cNvSpPr/>
      </dsp:nvSpPr>
      <dsp:spPr>
        <a:xfrm rot="2142401">
          <a:off x="1431828" y="851410"/>
          <a:ext cx="645593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645593" y="41835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738485" y="877106"/>
        <a:ext cx="32279" cy="32279"/>
      </dsp:txXfrm>
    </dsp:sp>
    <dsp:sp modelId="{03770C38-A4D5-4928-9DF4-4FB9F4399D58}">
      <dsp:nvSpPr>
        <dsp:cNvPr id="0" name=""/>
        <dsp:cNvSpPr/>
      </dsp:nvSpPr>
      <dsp:spPr>
        <a:xfrm>
          <a:off x="2016741" y="753996"/>
          <a:ext cx="1310580" cy="6552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latin typeface="Muli Bold" panose="020B0604020202020204" charset="0"/>
            </a:rPr>
            <a:t>Decentralized</a:t>
          </a:r>
        </a:p>
      </dsp:txBody>
      <dsp:txXfrm>
        <a:off x="2035934" y="773189"/>
        <a:ext cx="1272194" cy="6169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95D48-6244-47EF-A3CD-56E4D981CD7E}">
      <dsp:nvSpPr>
        <dsp:cNvPr id="0" name=""/>
        <dsp:cNvSpPr/>
      </dsp:nvSpPr>
      <dsp:spPr>
        <a:xfrm>
          <a:off x="181928" y="377204"/>
          <a:ext cx="1310580" cy="6552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latin typeface="Muli Bold" panose="020B0604020202020204" charset="0"/>
            </a:rPr>
            <a:t>Version Control Systems</a:t>
          </a:r>
        </a:p>
      </dsp:txBody>
      <dsp:txXfrm>
        <a:off x="201121" y="396397"/>
        <a:ext cx="1272194" cy="616904"/>
      </dsp:txXfrm>
    </dsp:sp>
    <dsp:sp modelId="{64788EBD-FD83-4B41-BEB4-1A8DB545BC28}">
      <dsp:nvSpPr>
        <dsp:cNvPr id="0" name=""/>
        <dsp:cNvSpPr/>
      </dsp:nvSpPr>
      <dsp:spPr>
        <a:xfrm rot="19457599">
          <a:off x="1431828" y="474618"/>
          <a:ext cx="645593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645593" y="41835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738485" y="500314"/>
        <a:ext cx="32279" cy="32279"/>
      </dsp:txXfrm>
    </dsp:sp>
    <dsp:sp modelId="{446CF586-FD8D-4870-80F9-2623838180C4}">
      <dsp:nvSpPr>
        <dsp:cNvPr id="0" name=""/>
        <dsp:cNvSpPr/>
      </dsp:nvSpPr>
      <dsp:spPr>
        <a:xfrm>
          <a:off x="2016741" y="412"/>
          <a:ext cx="1310580" cy="6552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latin typeface="Muli Bold" panose="020B0604020202020204" charset="0"/>
            </a:rPr>
            <a:t>Centralized</a:t>
          </a:r>
        </a:p>
      </dsp:txBody>
      <dsp:txXfrm>
        <a:off x="2035934" y="19605"/>
        <a:ext cx="1272194" cy="616904"/>
      </dsp:txXfrm>
    </dsp:sp>
    <dsp:sp modelId="{25F1D01C-7E46-4497-8657-A157EF84CEEF}">
      <dsp:nvSpPr>
        <dsp:cNvPr id="0" name=""/>
        <dsp:cNvSpPr/>
      </dsp:nvSpPr>
      <dsp:spPr>
        <a:xfrm rot="2142401">
          <a:off x="1431828" y="851410"/>
          <a:ext cx="645593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645593" y="41835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738485" y="877106"/>
        <a:ext cx="32279" cy="32279"/>
      </dsp:txXfrm>
    </dsp:sp>
    <dsp:sp modelId="{03770C38-A4D5-4928-9DF4-4FB9F4399D58}">
      <dsp:nvSpPr>
        <dsp:cNvPr id="0" name=""/>
        <dsp:cNvSpPr/>
      </dsp:nvSpPr>
      <dsp:spPr>
        <a:xfrm>
          <a:off x="2016741" y="753996"/>
          <a:ext cx="1310580" cy="65529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latin typeface="Muli Bold" panose="020B0604020202020204" charset="0"/>
            </a:rPr>
            <a:t>Decentralized</a:t>
          </a:r>
        </a:p>
      </dsp:txBody>
      <dsp:txXfrm>
        <a:off x="2035934" y="773189"/>
        <a:ext cx="1272194" cy="616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29CE0-6C79-444F-9048-9DC557BC33A5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D2430-73D7-4D3F-B985-F84C2CA15D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501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Joke(Free contributions)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41F19-CDEB-43C1-83B3-AD96BEE1208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480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7862-84F7-40CC-8C28-D34BC3495EE2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506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7862-84F7-40CC-8C28-D34BC3495EE2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996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7862-84F7-40CC-8C28-D34BC3495EE2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469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7862-84F7-40CC-8C28-D34BC3495EE2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301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7862-84F7-40CC-8C28-D34BC3495EE2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916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7862-84F7-40CC-8C28-D34BC3495EE2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723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7862-84F7-40CC-8C28-D34BC3495EE2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012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7862-84F7-40CC-8C28-D34BC3495EE2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059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7862-84F7-40CC-8C28-D34BC3495EE2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2314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7862-84F7-40CC-8C28-D34BC3495EE2}" type="slidenum">
              <a:rPr lang="en-IN" smtClean="0"/>
              <a:t>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285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41F19-CDEB-43C1-83B3-AD96BEE1208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094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7862-84F7-40CC-8C28-D34BC3495EE2}" type="slidenum">
              <a:rPr lang="en-IN" smtClean="0"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678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Notice(there is git inside of </a:t>
            </a:r>
            <a:r>
              <a:rPr lang="en-US" dirty="0" err="1"/>
              <a:t>github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41F19-CDEB-43C1-83B3-AD96BEE1208E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492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7862-84F7-40CC-8C28-D34BC3495EE2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000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7862-84F7-40CC-8C28-D34BC3495EE2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891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7862-84F7-40CC-8C28-D34BC3495EE2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051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7862-84F7-40CC-8C28-D34BC3495EE2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8173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7862-84F7-40CC-8C28-D34BC3495EE2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335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7862-84F7-40CC-8C28-D34BC3495EE2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114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B265-3095-7777-55DE-1C9567246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29A6C-D7B0-8969-4FBE-0909D5882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B07AB-3598-C4FA-9064-25642197F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153C9-9E71-48AC-AFD8-51301985B0AE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08B-EEB0-7AE4-E186-E3CC5239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0DB42-1C77-DADD-527E-E9E996EC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77D8-FA7D-4691-B421-3BD8A3C72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850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A5D1-929A-7322-07B2-4BA33E6B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2D915-5F82-975E-B94D-AD20176D56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DA581-8F0D-3C4C-B6D3-255C5D63A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153C9-9E71-48AC-AFD8-51301985B0AE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E5DCF-820B-D60B-15D2-09FABACDF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C3EDF-C10B-C6B9-6481-0D08B077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77D8-FA7D-4691-B421-3BD8A3C72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08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1587BD-B5AF-3E7D-C8B5-0EC06E831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6F883-FF2A-B73E-C99D-C8AA1DBC6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1703-7851-8585-23AB-C4DA6F5FA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153C9-9E71-48AC-AFD8-51301985B0AE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B93BB-BF17-9B5F-CE36-81D649F9F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34768-036E-27CF-C99A-39014961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77D8-FA7D-4691-B421-3BD8A3C72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815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B5D8-0E09-AE6A-5FFA-3FA33A642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C8DF0-25EE-0AF8-3765-8A39BAF7A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0C136-7E1C-9C49-C237-ECB9BBA24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153C9-9E71-48AC-AFD8-51301985B0AE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9841E-99BE-19DE-0344-04BAA838D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D9C49-68F6-082C-8953-135847A0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77D8-FA7D-4691-B421-3BD8A3C72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892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D35F-C212-E0E6-D7C0-B3B268C37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2C32D-D5F2-B740-5A12-8B5331779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4CF5A-71CD-C3B9-C0A8-A5DAFFCA6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153C9-9E71-48AC-AFD8-51301985B0AE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B9C61-F7D3-FAA1-346A-322A35050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3165D-5AD8-6043-1688-155E49BA2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77D8-FA7D-4691-B421-3BD8A3C72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896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74D45-27AC-E838-B2A3-EFA9ABA70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76694-3F8C-9D8A-C78D-67170A7F70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4EACF-CF2E-8731-C769-612FEA196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C77F7-9B77-2BEA-0B51-55D6975F2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153C9-9E71-48AC-AFD8-51301985B0AE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7DCF1-D3AE-5765-1393-85FD2ACE0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0607C-D1A1-F1D6-6770-F0C29689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77D8-FA7D-4691-B421-3BD8A3C72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282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F5E7B-5CCD-A7BD-0F10-640DA6FD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F3220-FC76-3C02-774F-86E40DF29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D8653-0696-37E5-C23B-70C4478807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0B4AF8-A296-D58C-773A-8B17DCF28D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A8B8D3-7DB5-5A8A-5F4B-4949EE70FA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384E02-EB9A-629D-0DD4-1C0A66B0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153C9-9E71-48AC-AFD8-51301985B0AE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F1E3F-FFBE-1FD3-B475-DA5DBF945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2A807E-85E4-1BE5-3DAF-DAB3E3A8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77D8-FA7D-4691-B421-3BD8A3C72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477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C4AEE-8B5E-EF16-E101-5D304947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10D291-E5ED-1538-85C2-B6209403F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153C9-9E71-48AC-AFD8-51301985B0AE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4FD9B7-B6E4-C488-28FC-54628E42C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DFC5D-2580-40DC-C15B-69EE568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77D8-FA7D-4691-B421-3BD8A3C72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067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F7B7D-9447-7062-319D-6DA30585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153C9-9E71-48AC-AFD8-51301985B0AE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824F4-5F94-F419-2E87-66848BAA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EC864-B6A2-A199-02FF-52783AF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77D8-FA7D-4691-B421-3BD8A3C72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871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CACA1-89E9-1538-7B42-F3245AD3F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A0BF9-6532-C1D5-65C8-A3D1D0229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13E1E4-EE85-C765-2525-8E08172B1B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A0576-DFDA-36DE-B30F-3A6B8921C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153C9-9E71-48AC-AFD8-51301985B0AE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29576-86BE-41B6-C18D-D046F9B23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699172-4DC6-CA2E-3C74-DC5546AF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77D8-FA7D-4691-B421-3BD8A3C72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2935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86DF-FA8A-1009-2B4A-568BF243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EE67E2-F02C-20F4-8311-8E601AC64E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43148-518D-0FAF-62FB-687EA668C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F1542-7DD4-4AB3-0C4C-993D44305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153C9-9E71-48AC-AFD8-51301985B0AE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4DF08-B61A-D615-AB97-976357D8F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FA3D6-FC66-E95D-4432-0D1FC33F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77D8-FA7D-4691-B421-3BD8A3C72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071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5C8790-BE15-C647-BE47-37D27A31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904C8-F7C8-2160-4D1C-4E4EA8F5A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21760-77FC-CBA1-54AB-7FAC21A5C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153C9-9E71-48AC-AFD8-51301985B0AE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77CA0-3D2E-0022-DFA4-20BECA7FA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D5E47-B475-7E7B-C8F3-D9714689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E77D8-FA7D-4691-B421-3BD8A3C72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2973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3.xml"/><Relationship Id="rId12" Type="http://schemas.microsoft.com/office/2017/06/relationships/model3d" Target="../media/model3d1.glb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3.svg"/><Relationship Id="rId5" Type="http://schemas.openxmlformats.org/officeDocument/2006/relationships/diagramData" Target="../diagrams/data3.xml"/><Relationship Id="rId10" Type="http://schemas.openxmlformats.org/officeDocument/2006/relationships/image" Target="../media/image2.png"/><Relationship Id="rId4" Type="http://schemas.openxmlformats.org/officeDocument/2006/relationships/image" Target="../media/image15.svg"/><Relationship Id="rId9" Type="http://schemas.microsoft.com/office/2007/relationships/diagramDrawing" Target="../diagrams/drawin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microsoft.com/office/2017/06/relationships/model3d" Target="../media/model3d1.glb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microsoft.com/office/2017/06/relationships/model3d" Target="../media/model3d1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7.sv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0.png"/><Relationship Id="rId5" Type="http://schemas.openxmlformats.org/officeDocument/2006/relationships/image" Target="../media/image17.sv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1.png"/><Relationship Id="rId5" Type="http://schemas.openxmlformats.org/officeDocument/2006/relationships/image" Target="../media/image17.sv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42.png"/><Relationship Id="rId5" Type="http://schemas.openxmlformats.org/officeDocument/2006/relationships/image" Target="../media/image17.sv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3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42.png"/><Relationship Id="rId5" Type="http://schemas.openxmlformats.org/officeDocument/2006/relationships/image" Target="../media/image17.sv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2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9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17.svg"/><Relationship Id="rId3" Type="http://schemas.openxmlformats.org/officeDocument/2006/relationships/image" Target="../media/image20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9.svg"/><Relationship Id="rId5" Type="http://schemas.openxmlformats.org/officeDocument/2006/relationships/diagramLayout" Target="../diagrams/layout2.xml"/><Relationship Id="rId10" Type="http://schemas.openxmlformats.org/officeDocument/2006/relationships/image" Target="../media/image14.png"/><Relationship Id="rId4" Type="http://schemas.openxmlformats.org/officeDocument/2006/relationships/diagramData" Target="../diagrams/data2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56400" y="685800"/>
            <a:ext cx="6156957" cy="5486400"/>
            <a:chOff x="0" y="0"/>
            <a:chExt cx="12313913" cy="10972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816962" cy="881696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51000"/>
            </a:blip>
            <a:srcRect/>
            <a:stretch>
              <a:fillRect/>
            </a:stretch>
          </p:blipFill>
          <p:spPr>
            <a:xfrm>
              <a:off x="4270524" y="8181074"/>
              <a:ext cx="8043389" cy="2791726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693244" y="3233622"/>
            <a:ext cx="1402756" cy="14027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975587" y="1130546"/>
            <a:ext cx="4008747" cy="350583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5800" y="1348017"/>
            <a:ext cx="6498009" cy="807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 dirty="0">
                <a:solidFill>
                  <a:srgbClr val="F36825"/>
                </a:solidFill>
                <a:latin typeface="Muli Bold Bold"/>
              </a:rPr>
              <a:t>Git Essentials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EA273F7-2486-0DC9-1A96-3DD8E2096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40" y="-337097"/>
            <a:ext cx="1685113" cy="1685113"/>
          </a:xfrm>
          <a:prstGeom prst="rect">
            <a:avLst/>
          </a:prstGeom>
        </p:spPr>
      </p:pic>
      <p:sp>
        <p:nvSpPr>
          <p:cNvPr id="21" name="TextBox 2">
            <a:extLst>
              <a:ext uri="{FF2B5EF4-FFF2-40B4-BE49-F238E27FC236}">
                <a16:creationId xmlns:a16="http://schemas.microsoft.com/office/drawing/2014/main" id="{3BF51FF0-E4A8-17A7-5B78-C4FE20D5EF49}"/>
              </a:ext>
            </a:extLst>
          </p:cNvPr>
          <p:cNvSpPr txBox="1"/>
          <p:nvPr/>
        </p:nvSpPr>
        <p:spPr>
          <a:xfrm>
            <a:off x="764265" y="5650262"/>
            <a:ext cx="5072147" cy="521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85" dirty="0">
                <a:solidFill>
                  <a:srgbClr val="F36825"/>
                </a:solidFill>
                <a:latin typeface="Muli Bold Bold"/>
              </a:rPr>
              <a:t>Version Control System</a:t>
            </a:r>
            <a:endParaRPr lang="en-US" sz="3485" dirty="0">
              <a:solidFill>
                <a:srgbClr val="0E2C4B"/>
              </a:solidFill>
              <a:latin typeface="Muli Bold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07263" y="157659"/>
            <a:ext cx="7622299" cy="6542682"/>
            <a:chOff x="0" y="0"/>
            <a:chExt cx="9146759" cy="7851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6759" cy="7851218"/>
            </a:xfrm>
            <a:custGeom>
              <a:avLst/>
              <a:gdLst/>
              <a:ahLst/>
              <a:cxnLst/>
              <a:rect l="l" t="t" r="r" b="b"/>
              <a:pathLst>
                <a:path w="9146759" h="7851218">
                  <a:moveTo>
                    <a:pt x="9022299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022299" y="0"/>
                  </a:lnTo>
                  <a:cubicBezTo>
                    <a:pt x="9090878" y="0"/>
                    <a:pt x="9146759" y="55880"/>
                    <a:pt x="9146759" y="124460"/>
                  </a:cubicBezTo>
                  <a:lnTo>
                    <a:pt x="9146759" y="7726759"/>
                  </a:lnTo>
                  <a:cubicBezTo>
                    <a:pt x="9146759" y="7795339"/>
                    <a:pt x="9090878" y="7851218"/>
                    <a:pt x="902229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 t="157"/>
          <a:stretch>
            <a:fillRect/>
          </a:stretch>
        </p:blipFill>
        <p:spPr>
          <a:xfrm>
            <a:off x="6002000" y="3583681"/>
            <a:ext cx="4441012" cy="292962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68339" y="5150159"/>
            <a:ext cx="1037127" cy="1022041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905663" y="603250"/>
            <a:ext cx="4187537" cy="784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4800" dirty="0">
                <a:solidFill>
                  <a:srgbClr val="F36825"/>
                </a:solidFill>
                <a:latin typeface="Muli Bold Bold"/>
              </a:rPr>
              <a:t>Decentralized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74866" y="1691050"/>
            <a:ext cx="6102547" cy="1764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0E2C4B"/>
                </a:solidFill>
                <a:latin typeface="Muli Regular"/>
              </a:rPr>
              <a:t>Distributed VCS, also called </a:t>
            </a:r>
            <a:r>
              <a:rPr lang="en-US" sz="2000" b="1" dirty="0">
                <a:solidFill>
                  <a:srgbClr val="CD532D"/>
                </a:solidFill>
                <a:latin typeface="Muli Regular Bold"/>
              </a:rPr>
              <a:t>decentralized</a:t>
            </a:r>
            <a:r>
              <a:rPr lang="en-US" sz="2000" dirty="0">
                <a:solidFill>
                  <a:srgbClr val="0E2C4B"/>
                </a:solidFill>
                <a:latin typeface="Muli Regular"/>
              </a:rPr>
              <a:t>  VCS, allows </a:t>
            </a:r>
            <a:r>
              <a:rPr lang="en-US" sz="2000" b="1" dirty="0">
                <a:solidFill>
                  <a:srgbClr val="CA5A2F"/>
                </a:solidFill>
                <a:latin typeface="Muli Regular Bold"/>
              </a:rPr>
              <a:t>multiple copies</a:t>
            </a:r>
            <a:r>
              <a:rPr lang="en-US" sz="2000" b="1" dirty="0">
                <a:solidFill>
                  <a:srgbClr val="0E2C4B"/>
                </a:solidFill>
                <a:latin typeface="Muli Regular"/>
              </a:rPr>
              <a:t> </a:t>
            </a:r>
            <a:r>
              <a:rPr lang="en-US" sz="2000" dirty="0">
                <a:solidFill>
                  <a:srgbClr val="0E2C4B"/>
                </a:solidFill>
                <a:latin typeface="Muli Regular"/>
              </a:rPr>
              <a:t>of a project to be distributed among different users. This allows multiple people to work on the same project </a:t>
            </a:r>
            <a:r>
              <a:rPr lang="en-US" sz="2000" dirty="0">
                <a:solidFill>
                  <a:srgbClr val="CA5A2F"/>
                </a:solidFill>
                <a:latin typeface="Muli Regular Bold"/>
              </a:rPr>
              <a:t>without relying on a central server</a:t>
            </a:r>
            <a:r>
              <a:rPr lang="en-US" sz="2000" dirty="0">
                <a:solidFill>
                  <a:srgbClr val="0E2C4B"/>
                </a:solidFill>
                <a:latin typeface="Muli Regular"/>
              </a:rPr>
              <a:t>. Examples include Git and Mercurial.</a:t>
            </a: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C82FF6D3-0A43-EDAD-6881-B8C84E527F9D}"/>
              </a:ext>
            </a:extLst>
          </p:cNvPr>
          <p:cNvGraphicFramePr/>
          <p:nvPr/>
        </p:nvGraphicFramePr>
        <p:xfrm>
          <a:off x="331939" y="603250"/>
          <a:ext cx="3509250" cy="1409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2" name="Picture 6">
            <a:extLst>
              <a:ext uri="{FF2B5EF4-FFF2-40B4-BE49-F238E27FC236}">
                <a16:creationId xmlns:a16="http://schemas.microsoft.com/office/drawing/2014/main" id="{E658E1F0-991F-C197-E0DF-7FE79E89E2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6559" y="3583681"/>
            <a:ext cx="1128907" cy="1128907"/>
          </a:xfrm>
          <a:prstGeom prst="rect">
            <a:avLst/>
          </a:prstGeom>
        </p:spPr>
      </p:pic>
      <p:sp>
        <p:nvSpPr>
          <p:cNvPr id="4" name="TextBox 18">
            <a:extLst>
              <a:ext uri="{FF2B5EF4-FFF2-40B4-BE49-F238E27FC236}">
                <a16:creationId xmlns:a16="http://schemas.microsoft.com/office/drawing/2014/main" id="{8D0E4743-9D33-9561-F204-524C9FA138F7}"/>
              </a:ext>
            </a:extLst>
          </p:cNvPr>
          <p:cNvSpPr txBox="1"/>
          <p:nvPr/>
        </p:nvSpPr>
        <p:spPr>
          <a:xfrm>
            <a:off x="1776559" y="6700341"/>
            <a:ext cx="1128907" cy="675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1067" dirty="0">
                <a:solidFill>
                  <a:srgbClr val="F36825"/>
                </a:solidFill>
                <a:latin typeface="Muli Bold Bold"/>
              </a:rPr>
              <a:t>Git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hree Branch Tree">
                <a:extLst>
                  <a:ext uri="{FF2B5EF4-FFF2-40B4-BE49-F238E27FC236}">
                    <a16:creationId xmlns:a16="http://schemas.microsoft.com/office/drawing/2014/main" id="{19C4D1E8-493E-5FFB-AD67-710A1B0A30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6780053"/>
                  </p:ext>
                </p:extLst>
              </p:nvPr>
            </p:nvGraphicFramePr>
            <p:xfrm>
              <a:off x="-1633737" y="4800898"/>
              <a:ext cx="2704708" cy="4114204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704708" cy="4114204"/>
                    </a:xfrm>
                    <a:prstGeom prst="rect">
                      <a:avLst/>
                    </a:prstGeom>
                  </am3d:spPr>
                  <am3d:camera>
                    <am3d:pos x="0" y="0" z="581072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082510" d="1000000"/>
                    <am3d:preTrans dx="-524680" dy="-17999976" dz="195209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01076" ay="-1123155" az="10671452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52951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hree Branch Tree">
                <a:extLst>
                  <a:ext uri="{FF2B5EF4-FFF2-40B4-BE49-F238E27FC236}">
                    <a16:creationId xmlns:a16="http://schemas.microsoft.com/office/drawing/2014/main" id="{19C4D1E8-493E-5FFB-AD67-710A1B0A30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1633737" y="4800898"/>
                <a:ext cx="2704708" cy="411420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58800" y="330200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1247740" y="2260600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 dirty="0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5740400" y="4699000"/>
            <a:ext cx="4572000" cy="575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182"/>
              </a:lnSpc>
            </a:pPr>
            <a:r>
              <a:rPr lang="en-US" sz="5867" dirty="0">
                <a:solidFill>
                  <a:srgbClr val="0E2C4B"/>
                </a:solidFill>
                <a:latin typeface="Muli Bold Bold"/>
              </a:rPr>
              <a:t>What is </a:t>
            </a:r>
            <a:r>
              <a:rPr lang="en-US" sz="5867" dirty="0">
                <a:solidFill>
                  <a:srgbClr val="F36825"/>
                </a:solidFill>
                <a:latin typeface="Muli Bold Bold"/>
              </a:rPr>
              <a:t>Git</a:t>
            </a:r>
            <a:r>
              <a:rPr lang="en-US" sz="5867" dirty="0">
                <a:solidFill>
                  <a:srgbClr val="0E2C4B"/>
                </a:solidFill>
                <a:latin typeface="Muli Bold Bold"/>
              </a:rPr>
              <a:t>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Three Branch Tree">
                <a:extLst>
                  <a:ext uri="{FF2B5EF4-FFF2-40B4-BE49-F238E27FC236}">
                    <a16:creationId xmlns:a16="http://schemas.microsoft.com/office/drawing/2014/main" id="{6D09F760-11D9-97C9-63FC-E7BFF949B7D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93988" y="967989"/>
              <a:ext cx="2741593" cy="427739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741593" cy="4277391"/>
                    </a:xfrm>
                    <a:prstGeom prst="rect">
                      <a:avLst/>
                    </a:prstGeom>
                  </am3d:spPr>
                  <am3d:camera>
                    <am3d:pos x="0" y="0" z="581072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082510" d="1000000"/>
                    <am3d:preTrans dx="-524680" dy="-17999976" dz="195209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951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Three Branch Tree">
                <a:extLst>
                  <a:ext uri="{FF2B5EF4-FFF2-40B4-BE49-F238E27FC236}">
                    <a16:creationId xmlns:a16="http://schemas.microsoft.com/office/drawing/2014/main" id="{6D09F760-11D9-97C9-63FC-E7BFF949B7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3988" y="967989"/>
                <a:ext cx="2741593" cy="42773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4242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58800" y="330200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1247740" y="2260600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 dirty="0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3759200" y="1498600"/>
            <a:ext cx="4572000" cy="575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182"/>
              </a:lnSpc>
            </a:pPr>
            <a:r>
              <a:rPr lang="en-US" sz="5867" dirty="0">
                <a:solidFill>
                  <a:srgbClr val="0E2C4B"/>
                </a:solidFill>
                <a:latin typeface="Muli Bold Bold"/>
              </a:rPr>
              <a:t>What is </a:t>
            </a:r>
            <a:r>
              <a:rPr lang="en-US" sz="5867" dirty="0">
                <a:solidFill>
                  <a:srgbClr val="F36825"/>
                </a:solidFill>
                <a:latin typeface="Muli Bold Bold"/>
              </a:rPr>
              <a:t>Git</a:t>
            </a:r>
            <a:r>
              <a:rPr lang="en-US" sz="5867" dirty="0">
                <a:solidFill>
                  <a:srgbClr val="0E2C4B"/>
                </a:solidFill>
                <a:latin typeface="Muli Bold Bold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BE6E8-8EB2-7C1B-7E86-C18DFD368D24}"/>
              </a:ext>
            </a:extLst>
          </p:cNvPr>
          <p:cNvSpPr txBox="1"/>
          <p:nvPr/>
        </p:nvSpPr>
        <p:spPr>
          <a:xfrm>
            <a:off x="3759200" y="3472502"/>
            <a:ext cx="7518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Git is a </a:t>
            </a:r>
            <a:r>
              <a:rPr lang="en-US" sz="3600" b="1" dirty="0">
                <a:solidFill>
                  <a:srgbClr val="CD532D"/>
                </a:solidFill>
                <a:latin typeface="Muli Regular" panose="020B0604020202020204" charset="0"/>
              </a:rPr>
              <a:t>version control 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system that lets you </a:t>
            </a:r>
            <a:r>
              <a:rPr lang="en-US" sz="3600" b="1" dirty="0">
                <a:solidFill>
                  <a:srgbClr val="CD532D"/>
                </a:solidFill>
                <a:latin typeface="Muli Regular" panose="020B0604020202020204" charset="0"/>
              </a:rPr>
              <a:t>track changes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 in your files </a:t>
            </a:r>
            <a:r>
              <a:rPr lang="en-US" sz="3600" b="1" dirty="0">
                <a:solidFill>
                  <a:srgbClr val="CD532D"/>
                </a:solidFill>
                <a:latin typeface="Muli Regular" panose="020B0604020202020204" charset="0"/>
              </a:rPr>
              <a:t>over time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.</a:t>
            </a:r>
            <a:endParaRPr lang="en-IN" sz="3600" dirty="0">
              <a:solidFill>
                <a:schemeClr val="tx2">
                  <a:lumMod val="50000"/>
                </a:schemeClr>
              </a:solidFill>
              <a:latin typeface="Muli Regular" panose="020B060402020202020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ree Branch Tree">
                <a:extLst>
                  <a:ext uri="{FF2B5EF4-FFF2-40B4-BE49-F238E27FC236}">
                    <a16:creationId xmlns:a16="http://schemas.microsoft.com/office/drawing/2014/main" id="{9F0B53A9-8602-EFF9-01FC-967E733E8C0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3110" y="8057847"/>
              <a:ext cx="2475046" cy="322390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475046" cy="3223907"/>
                    </a:xfrm>
                    <a:prstGeom prst="rect">
                      <a:avLst/>
                    </a:prstGeom>
                  </am3d:spPr>
                  <am3d:camera>
                    <am3d:pos x="0" y="0" z="581072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082510" d="1000000"/>
                    <am3d:preTrans dx="-524680" dy="-17999976" dz="1952092"/>
                    <am3d:scale>
                      <am3d:sx n="1000000" d="1000000"/>
                      <am3d:sy n="1000000" d="1000000"/>
                      <am3d:sz n="1000000" d="1000000"/>
                    </am3d:scale>
                    <am3d:rot ax="-6719770" ay="-924012" az="880071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915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ree Branch Tree">
                <a:extLst>
                  <a:ext uri="{FF2B5EF4-FFF2-40B4-BE49-F238E27FC236}">
                    <a16:creationId xmlns:a16="http://schemas.microsoft.com/office/drawing/2014/main" id="{9F0B53A9-8602-EFF9-01FC-967E733E8C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110" y="8057847"/>
                <a:ext cx="2475046" cy="32239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856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2C11DF-D966-A495-B146-F734134BD7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72000" y="2736567"/>
            <a:ext cx="3048000" cy="1384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537A01-1247-EF09-369C-77A032509554}"/>
              </a:ext>
            </a:extLst>
          </p:cNvPr>
          <p:cNvSpPr txBox="1"/>
          <p:nvPr/>
        </p:nvSpPr>
        <p:spPr>
          <a:xfrm>
            <a:off x="6095999" y="2413000"/>
            <a:ext cx="5334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CD532D"/>
                </a:solidFill>
                <a:latin typeface="Muli Regular" panose="020B0604020202020204" charset="0"/>
                <a:sym typeface="Wingdings" panose="05000000000000000000" pitchFamily="2" charset="2"/>
              </a:rPr>
              <a:t>Oops! </a:t>
            </a:r>
            <a:endParaRPr lang="en-IN" sz="3600" b="1" dirty="0">
              <a:solidFill>
                <a:srgbClr val="CD532D"/>
              </a:solidFill>
              <a:latin typeface="Muli Regular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46E513-3D91-D69F-E0E0-E193F8FF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83" y="1112320"/>
            <a:ext cx="9627434" cy="4633361"/>
          </a:xfrm>
          <a:prstGeom prst="rect">
            <a:avLst/>
          </a:prstGeom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61600" y="5461000"/>
            <a:ext cx="1066800" cy="100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14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246E513-3D91-D69F-E0E0-E193F8FFF5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431800"/>
            <a:ext cx="2718245" cy="130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971C24-2810-177C-4678-610947370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26" y="1254572"/>
            <a:ext cx="9571549" cy="4348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61600" y="5461000"/>
            <a:ext cx="1066800" cy="10055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B78C96-7A75-DC75-714A-4CD22D13F6E0}"/>
              </a:ext>
            </a:extLst>
          </p:cNvPr>
          <p:cNvSpPr txBox="1"/>
          <p:nvPr/>
        </p:nvSpPr>
        <p:spPr>
          <a:xfrm>
            <a:off x="4445000" y="5655999"/>
            <a:ext cx="330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CD532D"/>
                </a:solidFill>
                <a:latin typeface="Muli Regular" panose="020B0604020202020204" charset="0"/>
                <a:sym typeface="Wingdings" panose="05000000000000000000" pitchFamily="2" charset="2"/>
              </a:rPr>
              <a:t>Oops! </a:t>
            </a:r>
            <a:endParaRPr lang="en-IN" sz="3600" b="1" dirty="0">
              <a:solidFill>
                <a:srgbClr val="CD532D"/>
              </a:solidFill>
              <a:latin typeface="Muli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02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246E513-3D91-D69F-E0E0-E193F8FFF5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431800"/>
            <a:ext cx="2718245" cy="130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971C24-2810-177C-4678-610947370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1254572"/>
            <a:ext cx="9571549" cy="4348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61600" y="5461000"/>
            <a:ext cx="1066800" cy="1005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6BF5E-4C0E-2E77-8905-15D00C4ECF96}"/>
              </a:ext>
            </a:extLst>
          </p:cNvPr>
          <p:cNvSpPr txBox="1"/>
          <p:nvPr/>
        </p:nvSpPr>
        <p:spPr>
          <a:xfrm>
            <a:off x="3556000" y="3121224"/>
            <a:ext cx="5080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400" b="1" dirty="0">
                <a:solidFill>
                  <a:srgbClr val="CD532D"/>
                </a:solidFill>
                <a:latin typeface="Muli Regular" panose="020B0604020202020204" charset="0"/>
                <a:sym typeface="Wingdings" panose="05000000000000000000" pitchFamily="2" charset="2"/>
              </a:rPr>
              <a:t>Rollback</a:t>
            </a:r>
            <a:endParaRPr lang="en-IN" sz="5334" b="1" dirty="0">
              <a:solidFill>
                <a:srgbClr val="CD532D"/>
              </a:solidFill>
              <a:latin typeface="Muli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981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246E513-3D91-D69F-E0E0-E193F8FFF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4" y="690125"/>
            <a:ext cx="10209113" cy="491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61600" y="5461000"/>
            <a:ext cx="1066800" cy="1005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6BF5E-4C0E-2E77-8905-15D00C4ECF96}"/>
              </a:ext>
            </a:extLst>
          </p:cNvPr>
          <p:cNvSpPr txBox="1"/>
          <p:nvPr/>
        </p:nvSpPr>
        <p:spPr>
          <a:xfrm>
            <a:off x="4826000" y="5686776"/>
            <a:ext cx="254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D532D"/>
                </a:solidFill>
                <a:latin typeface="Muli Regular" panose="020B0604020202020204" charset="0"/>
                <a:sym typeface="Wingdings" panose="05000000000000000000" pitchFamily="2" charset="2"/>
              </a:rPr>
              <a:t>Rollback</a:t>
            </a:r>
            <a:endParaRPr lang="en-IN" sz="2667" b="1" dirty="0">
              <a:solidFill>
                <a:srgbClr val="CD532D"/>
              </a:solidFill>
              <a:latin typeface="Muli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062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41D745-2B56-FC7A-3078-B54697E58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66" y="838200"/>
            <a:ext cx="11407068" cy="5181600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CA6A4967-C005-E666-D1E1-ACB5CC660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61600" y="5461000"/>
            <a:ext cx="1066800" cy="1005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C9A2AD-83E2-581B-E1EE-DCC8DE4A04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1254572"/>
            <a:ext cx="9571549" cy="4348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4602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1C911-A65C-5B09-3205-14EC08D05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400" y="569025"/>
            <a:ext cx="8331200" cy="4908511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CA6A4967-C005-E666-D1E1-ACB5CC660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61600" y="5461000"/>
            <a:ext cx="1066800" cy="10055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C934B2-EC04-F6B5-24C6-5014CE192063}"/>
              </a:ext>
            </a:extLst>
          </p:cNvPr>
          <p:cNvSpPr txBox="1"/>
          <p:nvPr/>
        </p:nvSpPr>
        <p:spPr>
          <a:xfrm>
            <a:off x="14528800" y="5686776"/>
            <a:ext cx="599440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 b="1" dirty="0">
                <a:solidFill>
                  <a:schemeClr val="accent5"/>
                </a:solidFill>
                <a:latin typeface="Muli Regular" panose="020B0604020202020204" charset="0"/>
                <a:sym typeface="Wingdings" panose="05000000000000000000" pitchFamily="2" charset="2"/>
              </a:rPr>
              <a:t>https://git-scm.com/downloads</a:t>
            </a:r>
            <a:endParaRPr lang="en-IN" sz="2133" b="1" dirty="0">
              <a:solidFill>
                <a:schemeClr val="accent5"/>
              </a:solidFill>
              <a:latin typeface="Muli Regular" panose="020B060402020202020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F22446-E047-8388-FEDF-D47A62B329CF}"/>
              </a:ext>
            </a:extLst>
          </p:cNvPr>
          <p:cNvGrpSpPr/>
          <p:nvPr/>
        </p:nvGrpSpPr>
        <p:grpSpPr>
          <a:xfrm>
            <a:off x="558800" y="330200"/>
            <a:ext cx="1981200" cy="2843599"/>
            <a:chOff x="1752600" y="800100"/>
            <a:chExt cx="2104134" cy="3204001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F36FBDE4-D7AB-F238-F1A9-311C1C3D7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752600" y="800100"/>
              <a:ext cx="2104134" cy="210413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AE3C05-67C3-87A5-043A-C2ADECFB3381}"/>
                </a:ext>
              </a:extLst>
            </p:cNvPr>
            <p:cNvSpPr txBox="1"/>
            <p:nvPr/>
          </p:nvSpPr>
          <p:spPr>
            <a:xfrm>
              <a:off x="2484289" y="2975162"/>
              <a:ext cx="640756" cy="1028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667" dirty="0">
                  <a:solidFill>
                    <a:srgbClr val="F36825"/>
                  </a:solidFill>
                  <a:latin typeface="Muli Bold Bold"/>
                </a:rPr>
                <a:t>Git</a:t>
              </a:r>
              <a:endParaRPr lang="en-IN" sz="2667" dirty="0"/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CA9AF1D3-454B-0F5A-B607-D99CCD13F4C8}"/>
              </a:ext>
            </a:extLst>
          </p:cNvPr>
          <p:cNvSpPr txBox="1"/>
          <p:nvPr/>
        </p:nvSpPr>
        <p:spPr>
          <a:xfrm>
            <a:off x="4114800" y="4699000"/>
            <a:ext cx="6350000" cy="575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182"/>
              </a:lnSpc>
            </a:pPr>
            <a:r>
              <a:rPr lang="en-US" sz="5867" dirty="0">
                <a:solidFill>
                  <a:srgbClr val="0E2C4B"/>
                </a:solidFill>
                <a:latin typeface="Muli Bold Bold"/>
              </a:rPr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2073474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1C911-A65C-5B09-3205-14EC08D05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569025"/>
            <a:ext cx="8331200" cy="4908511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CA6A4967-C005-E666-D1E1-ACB5CC660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61600" y="5461000"/>
            <a:ext cx="1066800" cy="10055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C934B2-EC04-F6B5-24C6-5014CE192063}"/>
              </a:ext>
            </a:extLst>
          </p:cNvPr>
          <p:cNvSpPr txBox="1"/>
          <p:nvPr/>
        </p:nvSpPr>
        <p:spPr>
          <a:xfrm>
            <a:off x="3098800" y="5686776"/>
            <a:ext cx="599440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 b="1" dirty="0">
                <a:solidFill>
                  <a:schemeClr val="accent5"/>
                </a:solidFill>
                <a:latin typeface="Muli Regular" panose="020B0604020202020204" charset="0"/>
                <a:sym typeface="Wingdings" panose="05000000000000000000" pitchFamily="2" charset="2"/>
              </a:rPr>
              <a:t>https://git-scm.com/downloads</a:t>
            </a:r>
            <a:endParaRPr lang="en-IN" sz="2133" b="1" dirty="0">
              <a:solidFill>
                <a:schemeClr val="accent5"/>
              </a:solidFill>
              <a:latin typeface="Muli Regular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7A7506-4D5D-83C0-610E-4912E1A00E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355" y="710745"/>
            <a:ext cx="9754445" cy="5258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7BCB49-FE6D-FD27-3704-F1DD9F4A29B8}"/>
              </a:ext>
            </a:extLst>
          </p:cNvPr>
          <p:cNvSpPr txBox="1"/>
          <p:nvPr/>
        </p:nvSpPr>
        <p:spPr>
          <a:xfrm>
            <a:off x="14731577" y="4622345"/>
            <a:ext cx="1371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uli Regular" panose="020B0604020202020204" charset="0"/>
                <a:sym typeface="Wingdings" panose="05000000000000000000" pitchFamily="2" charset="2"/>
              </a:rPr>
              <a:t>Git Bash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85BB1-809F-D911-30A8-07A13FE6D167}"/>
              </a:ext>
            </a:extLst>
          </p:cNvPr>
          <p:cNvSpPr txBox="1"/>
          <p:nvPr/>
        </p:nvSpPr>
        <p:spPr>
          <a:xfrm>
            <a:off x="18947977" y="3301545"/>
            <a:ext cx="27944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uli Regular" panose="020B0604020202020204" charset="0"/>
                <a:sym typeface="Wingdings" panose="05000000000000000000" pitchFamily="2" charset="2"/>
              </a:rPr>
              <a:t>Command prompt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8A986D-D0A0-E073-B02E-4AC18A2950C3}"/>
              </a:ext>
            </a:extLst>
          </p:cNvPr>
          <p:cNvSpPr txBox="1"/>
          <p:nvPr/>
        </p:nvSpPr>
        <p:spPr>
          <a:xfrm>
            <a:off x="14833177" y="1523545"/>
            <a:ext cx="1371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  <a:sym typeface="Wingdings" panose="05000000000000000000" pitchFamily="2" charset="2"/>
              </a:rPr>
              <a:t>Git GUI</a:t>
            </a:r>
            <a:endParaRPr lang="en-IN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22BFC2E7-9C8E-497D-72DF-33355F692409}"/>
              </a:ext>
            </a:extLst>
          </p:cNvPr>
          <p:cNvSpPr txBox="1"/>
          <p:nvPr/>
        </p:nvSpPr>
        <p:spPr>
          <a:xfrm>
            <a:off x="254000" y="235342"/>
            <a:ext cx="246185" cy="5852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182"/>
              </a:lnSpc>
            </a:pPr>
            <a:r>
              <a:rPr lang="en-US" sz="2133" dirty="0">
                <a:solidFill>
                  <a:srgbClr val="0E2C4B"/>
                </a:solidFill>
                <a:latin typeface="Muli Bold Bold"/>
              </a:rPr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2953146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373BF311-F56B-4773-3BCC-948EB7CAB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167666" y="3236249"/>
            <a:ext cx="1211144" cy="1141606"/>
          </a:xfrm>
          <a:prstGeom prst="rect">
            <a:avLst/>
          </a:prstGeom>
          <a:effectLst/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7F2D0E-2716-4180-AE25-402A4F26EDE8}"/>
              </a:ext>
            </a:extLst>
          </p:cNvPr>
          <p:cNvCxnSpPr>
            <a:cxnSpLocks/>
          </p:cNvCxnSpPr>
          <p:nvPr/>
        </p:nvCxnSpPr>
        <p:spPr>
          <a:xfrm flipV="1">
            <a:off x="892309" y="3206374"/>
            <a:ext cx="806852" cy="9209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48E532FF-E5BF-E9B6-BC84-73118B0C1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49761" y="-1120871"/>
            <a:ext cx="933516" cy="879918"/>
          </a:xfrm>
          <a:prstGeom prst="rect">
            <a:avLst/>
          </a:prstGeom>
          <a:effectLst/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693071B-1CD7-4E0D-39DF-86A0A88D0405}"/>
              </a:ext>
            </a:extLst>
          </p:cNvPr>
          <p:cNvGrpSpPr/>
          <p:nvPr/>
        </p:nvGrpSpPr>
        <p:grpSpPr>
          <a:xfrm>
            <a:off x="934026" y="1896008"/>
            <a:ext cx="769029" cy="1160353"/>
            <a:chOff x="2194669" y="2314218"/>
            <a:chExt cx="769029" cy="1160353"/>
          </a:xfrm>
        </p:grpSpPr>
        <p:sp>
          <p:nvSpPr>
            <p:cNvPr id="8" name="Google Shape;10929;p81">
              <a:extLst>
                <a:ext uri="{FF2B5EF4-FFF2-40B4-BE49-F238E27FC236}">
                  <a16:creationId xmlns:a16="http://schemas.microsoft.com/office/drawing/2014/main" id="{E95F1DB3-73D8-FF57-1E8E-D93E418A7A54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0930;p81">
              <a:extLst>
                <a:ext uri="{FF2B5EF4-FFF2-40B4-BE49-F238E27FC236}">
                  <a16:creationId xmlns:a16="http://schemas.microsoft.com/office/drawing/2014/main" id="{72EFD107-6A81-1321-9A88-1F204410992B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931;p81">
              <a:extLst>
                <a:ext uri="{FF2B5EF4-FFF2-40B4-BE49-F238E27FC236}">
                  <a16:creationId xmlns:a16="http://schemas.microsoft.com/office/drawing/2014/main" id="{72BA3144-C251-806A-7D09-EC9639E9F10C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932;p81">
              <a:extLst>
                <a:ext uri="{FF2B5EF4-FFF2-40B4-BE49-F238E27FC236}">
                  <a16:creationId xmlns:a16="http://schemas.microsoft.com/office/drawing/2014/main" id="{C0A53166-89CD-DE50-AE0E-E6D1862B0316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933;p81">
              <a:extLst>
                <a:ext uri="{FF2B5EF4-FFF2-40B4-BE49-F238E27FC236}">
                  <a16:creationId xmlns:a16="http://schemas.microsoft.com/office/drawing/2014/main" id="{C4E8D294-533A-A8A6-248C-4163C22FDF0D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934;p81">
              <a:extLst>
                <a:ext uri="{FF2B5EF4-FFF2-40B4-BE49-F238E27FC236}">
                  <a16:creationId xmlns:a16="http://schemas.microsoft.com/office/drawing/2014/main" id="{2FACF964-C33B-CA81-F3AA-8A1E13087BF4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935;p81">
              <a:extLst>
                <a:ext uri="{FF2B5EF4-FFF2-40B4-BE49-F238E27FC236}">
                  <a16:creationId xmlns:a16="http://schemas.microsoft.com/office/drawing/2014/main" id="{324925D9-BDFE-5847-A14E-2383E9074C0B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936;p81">
              <a:extLst>
                <a:ext uri="{FF2B5EF4-FFF2-40B4-BE49-F238E27FC236}">
                  <a16:creationId xmlns:a16="http://schemas.microsoft.com/office/drawing/2014/main" id="{4EAE181C-0E77-71AE-2BD2-CBA5C7BB2E4A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937;p81">
              <a:extLst>
                <a:ext uri="{FF2B5EF4-FFF2-40B4-BE49-F238E27FC236}">
                  <a16:creationId xmlns:a16="http://schemas.microsoft.com/office/drawing/2014/main" id="{197A1BF6-2D67-C1A4-F213-AD368E6A2011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938;p81">
              <a:extLst>
                <a:ext uri="{FF2B5EF4-FFF2-40B4-BE49-F238E27FC236}">
                  <a16:creationId xmlns:a16="http://schemas.microsoft.com/office/drawing/2014/main" id="{1D2BBE8A-C687-CEA6-43A6-09D2F3E0CA4D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939;p81">
              <a:extLst>
                <a:ext uri="{FF2B5EF4-FFF2-40B4-BE49-F238E27FC236}">
                  <a16:creationId xmlns:a16="http://schemas.microsoft.com/office/drawing/2014/main" id="{8F4DEB06-6D4E-59B4-0910-3E18AE0B9673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40;p81">
              <a:extLst>
                <a:ext uri="{FF2B5EF4-FFF2-40B4-BE49-F238E27FC236}">
                  <a16:creationId xmlns:a16="http://schemas.microsoft.com/office/drawing/2014/main" id="{102375D9-43CC-6BD2-C48C-ACFB9FD983BC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41;p81">
              <a:extLst>
                <a:ext uri="{FF2B5EF4-FFF2-40B4-BE49-F238E27FC236}">
                  <a16:creationId xmlns:a16="http://schemas.microsoft.com/office/drawing/2014/main" id="{7A6A8501-9D3E-3738-02E9-46CF966A20AD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42CF78-E732-BCA6-601E-B517BB00576F}"/>
              </a:ext>
            </a:extLst>
          </p:cNvPr>
          <p:cNvCxnSpPr>
            <a:cxnSpLocks/>
          </p:cNvCxnSpPr>
          <p:nvPr/>
        </p:nvCxnSpPr>
        <p:spPr>
          <a:xfrm flipV="1">
            <a:off x="914564" y="5537096"/>
            <a:ext cx="806852" cy="9209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" name="Picture 6">
            <a:extLst>
              <a:ext uri="{FF2B5EF4-FFF2-40B4-BE49-F238E27FC236}">
                <a16:creationId xmlns:a16="http://schemas.microsoft.com/office/drawing/2014/main" id="{BB2580D3-C628-8F7C-2546-B41F14CC4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26667" y="-1133267"/>
            <a:ext cx="933516" cy="879918"/>
          </a:xfrm>
          <a:prstGeom prst="rect">
            <a:avLst/>
          </a:prstGeom>
          <a:effectLst/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33D570F-DB79-8023-1001-D84BAA260991}"/>
              </a:ext>
            </a:extLst>
          </p:cNvPr>
          <p:cNvGrpSpPr/>
          <p:nvPr/>
        </p:nvGrpSpPr>
        <p:grpSpPr>
          <a:xfrm>
            <a:off x="933990" y="4270395"/>
            <a:ext cx="769029" cy="1160353"/>
            <a:chOff x="2194669" y="2314218"/>
            <a:chExt cx="769029" cy="1160353"/>
          </a:xfrm>
        </p:grpSpPr>
        <p:sp>
          <p:nvSpPr>
            <p:cNvPr id="24" name="Google Shape;10929;p81">
              <a:extLst>
                <a:ext uri="{FF2B5EF4-FFF2-40B4-BE49-F238E27FC236}">
                  <a16:creationId xmlns:a16="http://schemas.microsoft.com/office/drawing/2014/main" id="{1C548C13-6DDC-9149-122B-A8C75EE77476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930;p81">
              <a:extLst>
                <a:ext uri="{FF2B5EF4-FFF2-40B4-BE49-F238E27FC236}">
                  <a16:creationId xmlns:a16="http://schemas.microsoft.com/office/drawing/2014/main" id="{48FEB4B4-79F9-0D20-67D9-4DC6DA15585C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31;p81">
              <a:extLst>
                <a:ext uri="{FF2B5EF4-FFF2-40B4-BE49-F238E27FC236}">
                  <a16:creationId xmlns:a16="http://schemas.microsoft.com/office/drawing/2014/main" id="{E19C90F4-E937-6B77-5326-6616FF708761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32;p81">
              <a:extLst>
                <a:ext uri="{FF2B5EF4-FFF2-40B4-BE49-F238E27FC236}">
                  <a16:creationId xmlns:a16="http://schemas.microsoft.com/office/drawing/2014/main" id="{D29A1545-C4AD-7C10-6263-819A4F02A50C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33;p81">
              <a:extLst>
                <a:ext uri="{FF2B5EF4-FFF2-40B4-BE49-F238E27FC236}">
                  <a16:creationId xmlns:a16="http://schemas.microsoft.com/office/drawing/2014/main" id="{67D16FCB-814F-D157-EBED-35CF2EFFE3D5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934;p81">
              <a:extLst>
                <a:ext uri="{FF2B5EF4-FFF2-40B4-BE49-F238E27FC236}">
                  <a16:creationId xmlns:a16="http://schemas.microsoft.com/office/drawing/2014/main" id="{32193B4B-7F68-2F9A-EA0D-202D2CD0F79C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935;p81">
              <a:extLst>
                <a:ext uri="{FF2B5EF4-FFF2-40B4-BE49-F238E27FC236}">
                  <a16:creationId xmlns:a16="http://schemas.microsoft.com/office/drawing/2014/main" id="{A7AC79D3-F601-65BF-8C8A-498E630FBE1B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936;p81">
              <a:extLst>
                <a:ext uri="{FF2B5EF4-FFF2-40B4-BE49-F238E27FC236}">
                  <a16:creationId xmlns:a16="http://schemas.microsoft.com/office/drawing/2014/main" id="{DEE3B0A4-BE43-446A-2784-9ED6E1FB5438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937;p81">
              <a:extLst>
                <a:ext uri="{FF2B5EF4-FFF2-40B4-BE49-F238E27FC236}">
                  <a16:creationId xmlns:a16="http://schemas.microsoft.com/office/drawing/2014/main" id="{40E99CF0-A012-2748-A5E8-F0C9B2F3EA35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938;p81">
              <a:extLst>
                <a:ext uri="{FF2B5EF4-FFF2-40B4-BE49-F238E27FC236}">
                  <a16:creationId xmlns:a16="http://schemas.microsoft.com/office/drawing/2014/main" id="{A622ACF8-3123-81C0-023A-53357DE649CC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939;p81">
              <a:extLst>
                <a:ext uri="{FF2B5EF4-FFF2-40B4-BE49-F238E27FC236}">
                  <a16:creationId xmlns:a16="http://schemas.microsoft.com/office/drawing/2014/main" id="{F95A95CC-8FB6-009C-1F5B-38C53CA1F15F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940;p81">
              <a:extLst>
                <a:ext uri="{FF2B5EF4-FFF2-40B4-BE49-F238E27FC236}">
                  <a16:creationId xmlns:a16="http://schemas.microsoft.com/office/drawing/2014/main" id="{63E36E8D-CC30-3D18-F31F-3020A8DD9B6C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941;p81">
              <a:extLst>
                <a:ext uri="{FF2B5EF4-FFF2-40B4-BE49-F238E27FC236}">
                  <a16:creationId xmlns:a16="http://schemas.microsoft.com/office/drawing/2014/main" id="{A9BD26F9-546D-9D70-E3A1-72FE6C26D178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9C1C32-8E4D-071E-B5D1-6CC8522F0B64}"/>
              </a:ext>
            </a:extLst>
          </p:cNvPr>
          <p:cNvCxnSpPr>
            <a:cxnSpLocks/>
          </p:cNvCxnSpPr>
          <p:nvPr/>
        </p:nvCxnSpPr>
        <p:spPr>
          <a:xfrm flipV="1">
            <a:off x="8759716" y="7581072"/>
            <a:ext cx="806852" cy="9209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8" name="Picture 6">
            <a:extLst>
              <a:ext uri="{FF2B5EF4-FFF2-40B4-BE49-F238E27FC236}">
                <a16:creationId xmlns:a16="http://schemas.microsoft.com/office/drawing/2014/main" id="{BAEA9C48-1342-3404-91D6-A2C48A842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5120" y="-1069026"/>
            <a:ext cx="933516" cy="879918"/>
          </a:xfrm>
          <a:prstGeom prst="rect">
            <a:avLst/>
          </a:prstGeom>
          <a:effectLst/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1DE5EB8-955A-14AA-3556-954A54742610}"/>
              </a:ext>
            </a:extLst>
          </p:cNvPr>
          <p:cNvGrpSpPr/>
          <p:nvPr/>
        </p:nvGrpSpPr>
        <p:grpSpPr>
          <a:xfrm>
            <a:off x="10147038" y="7201892"/>
            <a:ext cx="769029" cy="1160353"/>
            <a:chOff x="2194669" y="2314218"/>
            <a:chExt cx="769029" cy="1160353"/>
          </a:xfrm>
        </p:grpSpPr>
        <p:sp>
          <p:nvSpPr>
            <p:cNvPr id="40" name="Google Shape;10929;p81">
              <a:extLst>
                <a:ext uri="{FF2B5EF4-FFF2-40B4-BE49-F238E27FC236}">
                  <a16:creationId xmlns:a16="http://schemas.microsoft.com/office/drawing/2014/main" id="{1B462270-0AC0-E92D-F7C3-8A404F3345D4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0930;p81">
              <a:extLst>
                <a:ext uri="{FF2B5EF4-FFF2-40B4-BE49-F238E27FC236}">
                  <a16:creationId xmlns:a16="http://schemas.microsoft.com/office/drawing/2014/main" id="{B3B187F9-A4B4-CB59-3CC3-B9298EED436B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931;p81">
              <a:extLst>
                <a:ext uri="{FF2B5EF4-FFF2-40B4-BE49-F238E27FC236}">
                  <a16:creationId xmlns:a16="http://schemas.microsoft.com/office/drawing/2014/main" id="{00DFAC46-708E-2D16-D4BF-0583356A302C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932;p81">
              <a:extLst>
                <a:ext uri="{FF2B5EF4-FFF2-40B4-BE49-F238E27FC236}">
                  <a16:creationId xmlns:a16="http://schemas.microsoft.com/office/drawing/2014/main" id="{3944F6F6-B646-62A6-CD78-8BABE5B2C653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933;p81">
              <a:extLst>
                <a:ext uri="{FF2B5EF4-FFF2-40B4-BE49-F238E27FC236}">
                  <a16:creationId xmlns:a16="http://schemas.microsoft.com/office/drawing/2014/main" id="{72084AA8-D7FB-C5F5-21B2-D2DB19502E04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934;p81">
              <a:extLst>
                <a:ext uri="{FF2B5EF4-FFF2-40B4-BE49-F238E27FC236}">
                  <a16:creationId xmlns:a16="http://schemas.microsoft.com/office/drawing/2014/main" id="{39A90ACD-5123-C758-9806-EEAD00480762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935;p81">
              <a:extLst>
                <a:ext uri="{FF2B5EF4-FFF2-40B4-BE49-F238E27FC236}">
                  <a16:creationId xmlns:a16="http://schemas.microsoft.com/office/drawing/2014/main" id="{DA956238-7F3B-EF02-0ABC-0C349EE271D1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936;p81">
              <a:extLst>
                <a:ext uri="{FF2B5EF4-FFF2-40B4-BE49-F238E27FC236}">
                  <a16:creationId xmlns:a16="http://schemas.microsoft.com/office/drawing/2014/main" id="{D4509F97-C9A4-1B2B-C1AC-ECB9868D5426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937;p81">
              <a:extLst>
                <a:ext uri="{FF2B5EF4-FFF2-40B4-BE49-F238E27FC236}">
                  <a16:creationId xmlns:a16="http://schemas.microsoft.com/office/drawing/2014/main" id="{2185E44C-57E7-588D-64A5-503650947D18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938;p81">
              <a:extLst>
                <a:ext uri="{FF2B5EF4-FFF2-40B4-BE49-F238E27FC236}">
                  <a16:creationId xmlns:a16="http://schemas.microsoft.com/office/drawing/2014/main" id="{86E0A672-4A4B-AAFB-D169-F3ED7C1B1C24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939;p81">
              <a:extLst>
                <a:ext uri="{FF2B5EF4-FFF2-40B4-BE49-F238E27FC236}">
                  <a16:creationId xmlns:a16="http://schemas.microsoft.com/office/drawing/2014/main" id="{EE8AE608-14CB-F468-8107-D77ECE0C95CF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940;p81">
              <a:extLst>
                <a:ext uri="{FF2B5EF4-FFF2-40B4-BE49-F238E27FC236}">
                  <a16:creationId xmlns:a16="http://schemas.microsoft.com/office/drawing/2014/main" id="{AA581D4F-2BC6-930F-9678-A5D737D3D634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941;p81">
              <a:extLst>
                <a:ext uri="{FF2B5EF4-FFF2-40B4-BE49-F238E27FC236}">
                  <a16:creationId xmlns:a16="http://schemas.microsoft.com/office/drawing/2014/main" id="{C98C16DA-960B-B8C8-7B3D-D7A1CB20B4ED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B6369B-B575-D2C9-2355-9C862DE85280}"/>
              </a:ext>
            </a:extLst>
          </p:cNvPr>
          <p:cNvCxnSpPr>
            <a:cxnSpLocks/>
          </p:cNvCxnSpPr>
          <p:nvPr/>
        </p:nvCxnSpPr>
        <p:spPr>
          <a:xfrm flipV="1">
            <a:off x="9991837" y="4125481"/>
            <a:ext cx="806852" cy="9209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4" name="Picture 6">
            <a:extLst>
              <a:ext uri="{FF2B5EF4-FFF2-40B4-BE49-F238E27FC236}">
                <a16:creationId xmlns:a16="http://schemas.microsoft.com/office/drawing/2014/main" id="{C9C7C625-890D-BA80-D973-7BEA0C4F91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30471" y="-1107904"/>
            <a:ext cx="933516" cy="879918"/>
          </a:xfrm>
          <a:prstGeom prst="rect">
            <a:avLst/>
          </a:prstGeom>
          <a:effectLst/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A4F7747E-BB85-E8EB-51A4-0011A42E5705}"/>
              </a:ext>
            </a:extLst>
          </p:cNvPr>
          <p:cNvGrpSpPr/>
          <p:nvPr/>
        </p:nvGrpSpPr>
        <p:grpSpPr>
          <a:xfrm>
            <a:off x="10034317" y="2876156"/>
            <a:ext cx="769029" cy="1160353"/>
            <a:chOff x="2194669" y="2314218"/>
            <a:chExt cx="769029" cy="1160353"/>
          </a:xfrm>
        </p:grpSpPr>
        <p:sp>
          <p:nvSpPr>
            <p:cNvPr id="56" name="Google Shape;10929;p81">
              <a:extLst>
                <a:ext uri="{FF2B5EF4-FFF2-40B4-BE49-F238E27FC236}">
                  <a16:creationId xmlns:a16="http://schemas.microsoft.com/office/drawing/2014/main" id="{DE2B4C0E-275B-01B0-F52B-E66D0CDFA494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0930;p81">
              <a:extLst>
                <a:ext uri="{FF2B5EF4-FFF2-40B4-BE49-F238E27FC236}">
                  <a16:creationId xmlns:a16="http://schemas.microsoft.com/office/drawing/2014/main" id="{F654CF37-B863-CD3B-19C4-BC7D82F31FA4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931;p81">
              <a:extLst>
                <a:ext uri="{FF2B5EF4-FFF2-40B4-BE49-F238E27FC236}">
                  <a16:creationId xmlns:a16="http://schemas.microsoft.com/office/drawing/2014/main" id="{7B3F7542-0F2C-FACD-E374-8FCAD1D3FCDE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932;p81">
              <a:extLst>
                <a:ext uri="{FF2B5EF4-FFF2-40B4-BE49-F238E27FC236}">
                  <a16:creationId xmlns:a16="http://schemas.microsoft.com/office/drawing/2014/main" id="{BB9E2504-5BA3-9A0C-308E-2182E0C5F4DC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933;p81">
              <a:extLst>
                <a:ext uri="{FF2B5EF4-FFF2-40B4-BE49-F238E27FC236}">
                  <a16:creationId xmlns:a16="http://schemas.microsoft.com/office/drawing/2014/main" id="{2C3EDFC1-176E-7F14-875C-8AD427BF22CF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934;p81">
              <a:extLst>
                <a:ext uri="{FF2B5EF4-FFF2-40B4-BE49-F238E27FC236}">
                  <a16:creationId xmlns:a16="http://schemas.microsoft.com/office/drawing/2014/main" id="{08FA0216-6330-95C3-BB7C-4C91D5B2C150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935;p81">
              <a:extLst>
                <a:ext uri="{FF2B5EF4-FFF2-40B4-BE49-F238E27FC236}">
                  <a16:creationId xmlns:a16="http://schemas.microsoft.com/office/drawing/2014/main" id="{DE2163F6-BA42-C7C1-9B9A-416B0D0519F7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936;p81">
              <a:extLst>
                <a:ext uri="{FF2B5EF4-FFF2-40B4-BE49-F238E27FC236}">
                  <a16:creationId xmlns:a16="http://schemas.microsoft.com/office/drawing/2014/main" id="{ED7F3B3E-3B85-A1D0-03AC-4910D93A3479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937;p81">
              <a:extLst>
                <a:ext uri="{FF2B5EF4-FFF2-40B4-BE49-F238E27FC236}">
                  <a16:creationId xmlns:a16="http://schemas.microsoft.com/office/drawing/2014/main" id="{3C34D07A-1E73-9D24-7461-ED453E95EF1B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938;p81">
              <a:extLst>
                <a:ext uri="{FF2B5EF4-FFF2-40B4-BE49-F238E27FC236}">
                  <a16:creationId xmlns:a16="http://schemas.microsoft.com/office/drawing/2014/main" id="{D0B76707-11B4-84F3-BCB2-2296E813DB01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939;p81">
              <a:extLst>
                <a:ext uri="{FF2B5EF4-FFF2-40B4-BE49-F238E27FC236}">
                  <a16:creationId xmlns:a16="http://schemas.microsoft.com/office/drawing/2014/main" id="{37B7193E-CF8B-78A7-21E3-80C403013E06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940;p81">
              <a:extLst>
                <a:ext uri="{FF2B5EF4-FFF2-40B4-BE49-F238E27FC236}">
                  <a16:creationId xmlns:a16="http://schemas.microsoft.com/office/drawing/2014/main" id="{08FAC06F-22B4-515A-C8C2-59853F300DDD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941;p81">
              <a:extLst>
                <a:ext uri="{FF2B5EF4-FFF2-40B4-BE49-F238E27FC236}">
                  <a16:creationId xmlns:a16="http://schemas.microsoft.com/office/drawing/2014/main" id="{F7013A13-5DA4-A5C8-DE83-623FC9C94A57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2A7B4E8-D918-4706-6D43-F8CEB08D992A}"/>
              </a:ext>
            </a:extLst>
          </p:cNvPr>
          <p:cNvCxnSpPr>
            <a:cxnSpLocks/>
          </p:cNvCxnSpPr>
          <p:nvPr/>
        </p:nvCxnSpPr>
        <p:spPr>
          <a:xfrm flipH="1" flipV="1">
            <a:off x="2766349" y="-671332"/>
            <a:ext cx="1066652" cy="59247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70B73A6-ECDE-38CE-9120-45B3D14E563A}"/>
              </a:ext>
            </a:extLst>
          </p:cNvPr>
          <p:cNvCxnSpPr>
            <a:cxnSpLocks/>
          </p:cNvCxnSpPr>
          <p:nvPr/>
        </p:nvCxnSpPr>
        <p:spPr>
          <a:xfrm flipH="1">
            <a:off x="-198181" y="-1359555"/>
            <a:ext cx="1055070" cy="133249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96C6BFC-4F60-FA09-4FBD-050E22697247}"/>
              </a:ext>
            </a:extLst>
          </p:cNvPr>
          <p:cNvCxnSpPr>
            <a:cxnSpLocks/>
          </p:cNvCxnSpPr>
          <p:nvPr/>
        </p:nvCxnSpPr>
        <p:spPr>
          <a:xfrm flipV="1">
            <a:off x="1881878" y="3570388"/>
            <a:ext cx="7800006" cy="154855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1E10E5E-1482-0254-4ECA-098359AAEB04}"/>
              </a:ext>
            </a:extLst>
          </p:cNvPr>
          <p:cNvCxnSpPr>
            <a:cxnSpLocks/>
          </p:cNvCxnSpPr>
          <p:nvPr/>
        </p:nvCxnSpPr>
        <p:spPr>
          <a:xfrm>
            <a:off x="1793199" y="2565566"/>
            <a:ext cx="7888685" cy="1004822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23A81867-58B3-5013-C9E8-76911D61C918}"/>
              </a:ext>
            </a:extLst>
          </p:cNvPr>
          <p:cNvSpPr/>
          <p:nvPr/>
        </p:nvSpPr>
        <p:spPr>
          <a:xfrm>
            <a:off x="12567008" y="2585925"/>
            <a:ext cx="2412460" cy="241246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7D034369-DE62-26BE-51F5-E1C9A40D69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4992" y="2565566"/>
            <a:ext cx="2612420" cy="261242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F13828A-6608-CF41-278D-53461E83CFE1}"/>
              </a:ext>
            </a:extLst>
          </p:cNvPr>
          <p:cNvCxnSpPr>
            <a:cxnSpLocks/>
          </p:cNvCxnSpPr>
          <p:nvPr/>
        </p:nvCxnSpPr>
        <p:spPr>
          <a:xfrm flipH="1">
            <a:off x="8711391" y="7678361"/>
            <a:ext cx="924411" cy="0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226867A-0335-CBDA-289B-910BA30A58EC}"/>
              </a:ext>
            </a:extLst>
          </p:cNvPr>
          <p:cNvGrpSpPr/>
          <p:nvPr/>
        </p:nvGrpSpPr>
        <p:grpSpPr>
          <a:xfrm>
            <a:off x="10169808" y="7152709"/>
            <a:ext cx="769029" cy="1160353"/>
            <a:chOff x="2194669" y="2314218"/>
            <a:chExt cx="769029" cy="1160353"/>
          </a:xfrm>
        </p:grpSpPr>
        <p:sp>
          <p:nvSpPr>
            <p:cNvPr id="78" name="Google Shape;10929;p81">
              <a:extLst>
                <a:ext uri="{FF2B5EF4-FFF2-40B4-BE49-F238E27FC236}">
                  <a16:creationId xmlns:a16="http://schemas.microsoft.com/office/drawing/2014/main" id="{9607C669-7A8A-FF98-9D4A-81EC1A284D79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0930;p81">
              <a:extLst>
                <a:ext uri="{FF2B5EF4-FFF2-40B4-BE49-F238E27FC236}">
                  <a16:creationId xmlns:a16="http://schemas.microsoft.com/office/drawing/2014/main" id="{CE7F30CE-05F7-A95E-E769-ADC2E1CABB12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931;p81">
              <a:extLst>
                <a:ext uri="{FF2B5EF4-FFF2-40B4-BE49-F238E27FC236}">
                  <a16:creationId xmlns:a16="http://schemas.microsoft.com/office/drawing/2014/main" id="{1A7FBBFF-69F3-9AA5-118B-1BE77F7F228B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932;p81">
              <a:extLst>
                <a:ext uri="{FF2B5EF4-FFF2-40B4-BE49-F238E27FC236}">
                  <a16:creationId xmlns:a16="http://schemas.microsoft.com/office/drawing/2014/main" id="{F7FA73DE-4915-BEF0-CA9A-AE945B5390C6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933;p81">
              <a:extLst>
                <a:ext uri="{FF2B5EF4-FFF2-40B4-BE49-F238E27FC236}">
                  <a16:creationId xmlns:a16="http://schemas.microsoft.com/office/drawing/2014/main" id="{270F25C9-C8D8-B034-3B03-2DCF23B02E4E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934;p81">
              <a:extLst>
                <a:ext uri="{FF2B5EF4-FFF2-40B4-BE49-F238E27FC236}">
                  <a16:creationId xmlns:a16="http://schemas.microsoft.com/office/drawing/2014/main" id="{13ECD697-457D-E615-0CE7-1CCBD7EFFD9A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935;p81">
              <a:extLst>
                <a:ext uri="{FF2B5EF4-FFF2-40B4-BE49-F238E27FC236}">
                  <a16:creationId xmlns:a16="http://schemas.microsoft.com/office/drawing/2014/main" id="{3350C8D5-3389-00DF-917C-0F5B7027101B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936;p81">
              <a:extLst>
                <a:ext uri="{FF2B5EF4-FFF2-40B4-BE49-F238E27FC236}">
                  <a16:creationId xmlns:a16="http://schemas.microsoft.com/office/drawing/2014/main" id="{E727CD14-EDF5-1274-BA1E-CB31B3AF5F3E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937;p81">
              <a:extLst>
                <a:ext uri="{FF2B5EF4-FFF2-40B4-BE49-F238E27FC236}">
                  <a16:creationId xmlns:a16="http://schemas.microsoft.com/office/drawing/2014/main" id="{53F34A1C-3A83-BB3F-48FE-9B01B7588F6B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938;p81">
              <a:extLst>
                <a:ext uri="{FF2B5EF4-FFF2-40B4-BE49-F238E27FC236}">
                  <a16:creationId xmlns:a16="http://schemas.microsoft.com/office/drawing/2014/main" id="{96EF5F18-FCAE-29B5-A2B5-C3058A83AE8A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939;p81">
              <a:extLst>
                <a:ext uri="{FF2B5EF4-FFF2-40B4-BE49-F238E27FC236}">
                  <a16:creationId xmlns:a16="http://schemas.microsoft.com/office/drawing/2014/main" id="{0D2B4786-BC1B-6467-604F-1A2653A41D45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940;p81">
              <a:extLst>
                <a:ext uri="{FF2B5EF4-FFF2-40B4-BE49-F238E27FC236}">
                  <a16:creationId xmlns:a16="http://schemas.microsoft.com/office/drawing/2014/main" id="{27D4440A-2494-5C05-0D49-52974D326A74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941;p81">
              <a:extLst>
                <a:ext uri="{FF2B5EF4-FFF2-40B4-BE49-F238E27FC236}">
                  <a16:creationId xmlns:a16="http://schemas.microsoft.com/office/drawing/2014/main" id="{99D9EDC3-F40B-BB0E-1985-88B94521ECF9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" name="Picture 6">
            <a:extLst>
              <a:ext uri="{FF2B5EF4-FFF2-40B4-BE49-F238E27FC236}">
                <a16:creationId xmlns:a16="http://schemas.microsoft.com/office/drawing/2014/main" id="{4257D481-2C0E-32AF-9AE2-7D65102AD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01429" y="-1128134"/>
            <a:ext cx="933516" cy="879918"/>
          </a:xfrm>
          <a:prstGeom prst="rect">
            <a:avLst/>
          </a:prstGeom>
          <a:effectLst/>
        </p:spPr>
      </p:pic>
      <p:sp>
        <p:nvSpPr>
          <p:cNvPr id="111" name="TextBox 10">
            <a:extLst>
              <a:ext uri="{FF2B5EF4-FFF2-40B4-BE49-F238E27FC236}">
                <a16:creationId xmlns:a16="http://schemas.microsoft.com/office/drawing/2014/main" id="{FEE911A7-3229-C7D3-1488-FE84F0524AED}"/>
              </a:ext>
            </a:extLst>
          </p:cNvPr>
          <p:cNvSpPr txBox="1"/>
          <p:nvPr/>
        </p:nvSpPr>
        <p:spPr>
          <a:xfrm>
            <a:off x="2758338" y="253526"/>
            <a:ext cx="7569551" cy="1090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5400" b="1" dirty="0">
                <a:solidFill>
                  <a:schemeClr val="bg1">
                    <a:lumMod val="85000"/>
                  </a:schemeClr>
                </a:solidFill>
                <a:latin typeface="Muli Bold Bold"/>
              </a:rPr>
              <a:t>Yeh </a:t>
            </a:r>
            <a:r>
              <a:rPr lang="en-US" sz="5400" b="1" dirty="0" err="1">
                <a:solidFill>
                  <a:schemeClr val="bg1">
                    <a:lumMod val="85000"/>
                  </a:schemeClr>
                </a:solidFill>
                <a:latin typeface="Muli Bold Bold"/>
              </a:rPr>
              <a:t>hai</a:t>
            </a:r>
            <a:r>
              <a:rPr lang="en-US" sz="5400" b="1" dirty="0">
                <a:solidFill>
                  <a:schemeClr val="bg1">
                    <a:lumMod val="85000"/>
                  </a:schemeClr>
                </a:solidFill>
                <a:latin typeface="Muli Bold Bold"/>
              </a:rPr>
              <a:t> </a:t>
            </a:r>
            <a:r>
              <a:rPr lang="en-US" sz="5400" b="1" dirty="0" err="1">
                <a:solidFill>
                  <a:schemeClr val="bg1">
                    <a:lumMod val="85000"/>
                  </a:schemeClr>
                </a:solidFill>
                <a:latin typeface="Muli Bold Bold"/>
              </a:rPr>
              <a:t>aam</a:t>
            </a:r>
            <a:r>
              <a:rPr lang="en-US" sz="5400" b="1" dirty="0">
                <a:solidFill>
                  <a:schemeClr val="bg1">
                    <a:lumMod val="85000"/>
                  </a:schemeClr>
                </a:solidFill>
                <a:latin typeface="Muli Bold Bold"/>
              </a:rPr>
              <a:t> </a:t>
            </a:r>
            <a:r>
              <a:rPr lang="en-US" sz="5400" b="1" dirty="0" err="1">
                <a:solidFill>
                  <a:schemeClr val="bg1">
                    <a:lumMod val="85000"/>
                  </a:schemeClr>
                </a:solidFill>
                <a:latin typeface="Muli Bold Bold"/>
              </a:rPr>
              <a:t>zindagi</a:t>
            </a:r>
            <a:endParaRPr lang="en-US" sz="5400" b="1" dirty="0">
              <a:solidFill>
                <a:schemeClr val="bg1">
                  <a:lumMod val="85000"/>
                </a:schemeClr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174994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D7DF7E-E434-DADB-606D-936E1ACA7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78" y="710745"/>
            <a:ext cx="9754445" cy="5258255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CA6A4967-C005-E666-D1E1-ACB5CC660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61600" y="5461000"/>
            <a:ext cx="1066800" cy="1005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1E58EA-34AD-817B-6DEB-C676A88FAE69}"/>
              </a:ext>
            </a:extLst>
          </p:cNvPr>
          <p:cNvSpPr txBox="1"/>
          <p:nvPr/>
        </p:nvSpPr>
        <p:spPr>
          <a:xfrm>
            <a:off x="3048000" y="4622345"/>
            <a:ext cx="1371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uli Regular" panose="020B0604020202020204" charset="0"/>
                <a:sym typeface="Wingdings" panose="05000000000000000000" pitchFamily="2" charset="2"/>
              </a:rPr>
              <a:t>Git Bash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2D742-EBDE-907B-9FDB-7638A342E9A5}"/>
              </a:ext>
            </a:extLst>
          </p:cNvPr>
          <p:cNvSpPr txBox="1"/>
          <p:nvPr/>
        </p:nvSpPr>
        <p:spPr>
          <a:xfrm>
            <a:off x="7264400" y="3301545"/>
            <a:ext cx="27944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uli Regular" panose="020B0604020202020204" charset="0"/>
                <a:sym typeface="Wingdings" panose="05000000000000000000" pitchFamily="2" charset="2"/>
              </a:rPr>
              <a:t>Command prompt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1AFFE5-14FD-3DDD-084E-BC9DF3E17FEE}"/>
              </a:ext>
            </a:extLst>
          </p:cNvPr>
          <p:cNvSpPr txBox="1"/>
          <p:nvPr/>
        </p:nvSpPr>
        <p:spPr>
          <a:xfrm>
            <a:off x="3149600" y="1523545"/>
            <a:ext cx="1371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  <a:sym typeface="Wingdings" panose="05000000000000000000" pitchFamily="2" charset="2"/>
              </a:rPr>
              <a:t>Git GUI</a:t>
            </a:r>
            <a:endParaRPr lang="en-IN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9A8B32-D890-C44C-BE85-8AB869478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0" y="787400"/>
            <a:ext cx="8331200" cy="4908511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C6335B2C-ADED-19A8-1877-DB567BB8DFFB}"/>
              </a:ext>
            </a:extLst>
          </p:cNvPr>
          <p:cNvSpPr txBox="1"/>
          <p:nvPr/>
        </p:nvSpPr>
        <p:spPr>
          <a:xfrm>
            <a:off x="254000" y="235342"/>
            <a:ext cx="246185" cy="5852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182"/>
              </a:lnSpc>
            </a:pPr>
            <a:r>
              <a:rPr lang="en-US" sz="2133" dirty="0">
                <a:solidFill>
                  <a:srgbClr val="0E2C4B"/>
                </a:solidFill>
                <a:latin typeface="Muli Bold Bold"/>
              </a:rPr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1529343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CA6A4967-C005-E666-D1E1-ACB5CC660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61600" y="5461000"/>
            <a:ext cx="1066800" cy="1005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F82C3D-0524-C973-3407-138C0EA26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633" y="685800"/>
            <a:ext cx="8674735" cy="4572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CC7E0D-963F-F0BD-B06D-1800EFCE2AB8}"/>
              </a:ext>
            </a:extLst>
          </p:cNvPr>
          <p:cNvSpPr txBox="1"/>
          <p:nvPr/>
        </p:nvSpPr>
        <p:spPr>
          <a:xfrm>
            <a:off x="2641600" y="5741313"/>
            <a:ext cx="690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F36825"/>
                </a:solidFill>
                <a:latin typeface="Muli Regular" panose="020B0604020202020204" charset="0"/>
              </a:rPr>
              <a:t>Project Folder(Working Directory)</a:t>
            </a:r>
          </a:p>
        </p:txBody>
      </p:sp>
    </p:spTree>
    <p:extLst>
      <p:ext uri="{BB962C8B-B14F-4D97-AF65-F5344CB8AC3E}">
        <p14:creationId xmlns:p14="http://schemas.microsoft.com/office/powerpoint/2010/main" val="2708153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5A778AC-0E4A-2180-DB83-7FF662E86D1C}"/>
              </a:ext>
            </a:extLst>
          </p:cNvPr>
          <p:cNvSpPr/>
          <p:nvPr/>
        </p:nvSpPr>
        <p:spPr>
          <a:xfrm>
            <a:off x="1066800" y="431800"/>
            <a:ext cx="9804400" cy="558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CA6A4967-C005-E666-D1E1-ACB5CC660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61600" y="5461000"/>
            <a:ext cx="1066800" cy="10055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26E2AF-5489-1555-BE66-42842A17D71A}"/>
              </a:ext>
            </a:extLst>
          </p:cNvPr>
          <p:cNvSpPr txBox="1"/>
          <p:nvPr/>
        </p:nvSpPr>
        <p:spPr>
          <a:xfrm>
            <a:off x="5080000" y="6198513"/>
            <a:ext cx="203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Git Bash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A85823-5844-0BE9-0EE0-4A0A6C423089}"/>
              </a:ext>
            </a:extLst>
          </p:cNvPr>
          <p:cNvSpPr txBox="1"/>
          <p:nvPr/>
        </p:nvSpPr>
        <p:spPr>
          <a:xfrm>
            <a:off x="1330960" y="736600"/>
            <a:ext cx="9286240" cy="1733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33" dirty="0">
                <a:solidFill>
                  <a:srgbClr val="00BF00"/>
                </a:solidFill>
                <a:latin typeface="Lucida Console" panose="020B0609040504020204" pitchFamily="49" charset="0"/>
              </a:rPr>
              <a:t>Savan@Savan </a:t>
            </a:r>
            <a:r>
              <a:rPr lang="en-IN" sz="2133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/c/Drive/TermWork/Website</a:t>
            </a:r>
            <a:endParaRPr lang="en-IN" sz="2133" dirty="0">
              <a:solidFill>
                <a:srgbClr val="00BFBF"/>
              </a:solidFill>
              <a:latin typeface="Lucida Console" panose="020B0609040504020204" pitchFamily="49" charset="0"/>
            </a:endParaRP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$ git init</a:t>
            </a:r>
          </a:p>
          <a:p>
            <a:endParaRPr lang="en-US" sz="2133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Initialized empty Git repository in C:/Drive/TermWork/Website/.git/</a:t>
            </a:r>
          </a:p>
        </p:txBody>
      </p:sp>
    </p:spTree>
    <p:extLst>
      <p:ext uri="{BB962C8B-B14F-4D97-AF65-F5344CB8AC3E}">
        <p14:creationId xmlns:p14="http://schemas.microsoft.com/office/powerpoint/2010/main" val="210030727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5A778AC-0E4A-2180-DB83-7FF662E86D1C}"/>
              </a:ext>
            </a:extLst>
          </p:cNvPr>
          <p:cNvSpPr/>
          <p:nvPr/>
        </p:nvSpPr>
        <p:spPr>
          <a:xfrm>
            <a:off x="1066800" y="431800"/>
            <a:ext cx="9804400" cy="558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CA6A4967-C005-E666-D1E1-ACB5CC660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61600" y="5461000"/>
            <a:ext cx="1066800" cy="10055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26E2AF-5489-1555-BE66-42842A17D71A}"/>
              </a:ext>
            </a:extLst>
          </p:cNvPr>
          <p:cNvSpPr txBox="1"/>
          <p:nvPr/>
        </p:nvSpPr>
        <p:spPr>
          <a:xfrm>
            <a:off x="5080000" y="6198513"/>
            <a:ext cx="203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Git Bash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A85823-5844-0BE9-0EE0-4A0A6C423089}"/>
              </a:ext>
            </a:extLst>
          </p:cNvPr>
          <p:cNvSpPr txBox="1"/>
          <p:nvPr/>
        </p:nvSpPr>
        <p:spPr>
          <a:xfrm>
            <a:off x="1330960" y="736600"/>
            <a:ext cx="9286240" cy="3702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33" dirty="0">
                <a:solidFill>
                  <a:srgbClr val="00BF00"/>
                </a:solidFill>
                <a:latin typeface="Lucida Console" panose="020B0609040504020204" pitchFamily="49" charset="0"/>
              </a:rPr>
              <a:t>Savan@Savan </a:t>
            </a:r>
            <a:r>
              <a:rPr lang="en-IN" sz="2133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/c/Drive/TermWork/Website</a:t>
            </a:r>
            <a:endParaRPr lang="en-IN" sz="2133" dirty="0">
              <a:solidFill>
                <a:srgbClr val="00BFBF"/>
              </a:solidFill>
              <a:latin typeface="Lucida Console" panose="020B0609040504020204" pitchFamily="49" charset="0"/>
            </a:endParaRP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$ git init</a:t>
            </a:r>
          </a:p>
          <a:p>
            <a:endParaRPr lang="en-US" sz="2133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Initialized empty Git repository in C:/Drive/TermWork/Website/.git/</a:t>
            </a:r>
          </a:p>
          <a:p>
            <a:endParaRPr lang="en-US" sz="2133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IN" sz="2133" dirty="0">
                <a:solidFill>
                  <a:srgbClr val="00BF00"/>
                </a:solidFill>
                <a:latin typeface="Lucida Console" panose="020B0609040504020204" pitchFamily="49" charset="0"/>
              </a:rPr>
              <a:t>Savan@Savan </a:t>
            </a:r>
            <a:r>
              <a:rPr lang="en-IN" sz="2133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/c/Drive/TermWork/Website</a:t>
            </a:r>
            <a:r>
              <a:rPr lang="en-IN" sz="2133" dirty="0">
                <a:solidFill>
                  <a:srgbClr val="00BFBF"/>
                </a:solidFill>
                <a:latin typeface="Lucida Console" panose="020B0609040504020204" pitchFamily="49" charset="0"/>
              </a:rPr>
              <a:t> (master)</a:t>
            </a: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$ ls</a:t>
            </a: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README.txt  about.html  </a:t>
            </a:r>
            <a:r>
              <a:rPr lang="en-IN" sz="2133" dirty="0">
                <a:solidFill>
                  <a:srgbClr val="6060FF"/>
                </a:solidFill>
                <a:latin typeface="Lucida Console" panose="020B0609040504020204" pitchFamily="49" charset="0"/>
              </a:rPr>
              <a:t>events</a:t>
            </a:r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/  events.html  explore.html  </a:t>
            </a:r>
            <a:r>
              <a:rPr lang="en-IN" sz="2133" dirty="0">
                <a:solidFill>
                  <a:srgbClr val="6060FF"/>
                </a:solidFill>
                <a:latin typeface="Lucida Console" panose="020B0609040504020204" pitchFamily="49" charset="0"/>
              </a:rPr>
              <a:t>images</a:t>
            </a:r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/  index.html  style.css</a:t>
            </a:r>
          </a:p>
          <a:p>
            <a:endParaRPr lang="en-US" sz="21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728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5A778AC-0E4A-2180-DB83-7FF662E86D1C}"/>
              </a:ext>
            </a:extLst>
          </p:cNvPr>
          <p:cNvSpPr/>
          <p:nvPr/>
        </p:nvSpPr>
        <p:spPr>
          <a:xfrm>
            <a:off x="1066800" y="431800"/>
            <a:ext cx="9804400" cy="558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CA6A4967-C005-E666-D1E1-ACB5CC660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61600" y="5461000"/>
            <a:ext cx="1066800" cy="10055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26E2AF-5489-1555-BE66-42842A17D71A}"/>
              </a:ext>
            </a:extLst>
          </p:cNvPr>
          <p:cNvSpPr txBox="1"/>
          <p:nvPr/>
        </p:nvSpPr>
        <p:spPr>
          <a:xfrm>
            <a:off x="5080000" y="6198513"/>
            <a:ext cx="203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Git Bash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A85823-5844-0BE9-0EE0-4A0A6C423089}"/>
              </a:ext>
            </a:extLst>
          </p:cNvPr>
          <p:cNvSpPr txBox="1"/>
          <p:nvPr/>
        </p:nvSpPr>
        <p:spPr>
          <a:xfrm>
            <a:off x="1330960" y="736600"/>
            <a:ext cx="9286240" cy="3374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33" dirty="0">
                <a:solidFill>
                  <a:srgbClr val="00BF00"/>
                </a:solidFill>
                <a:latin typeface="Lucida Console" panose="020B0609040504020204" pitchFamily="49" charset="0"/>
              </a:rPr>
              <a:t>Savan@Savan </a:t>
            </a:r>
            <a:r>
              <a:rPr lang="en-IN" sz="2133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/c/Drive/TermWork/Website</a:t>
            </a:r>
            <a:r>
              <a:rPr lang="en-IN" sz="2133" dirty="0">
                <a:solidFill>
                  <a:srgbClr val="00BFBF"/>
                </a:solidFill>
                <a:latin typeface="Lucida Console" panose="020B0609040504020204" pitchFamily="49" charset="0"/>
              </a:rPr>
              <a:t> (master)</a:t>
            </a: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$ ls</a:t>
            </a: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README.txt  about.html  </a:t>
            </a:r>
            <a:r>
              <a:rPr lang="en-IN" sz="2133" dirty="0">
                <a:solidFill>
                  <a:srgbClr val="6060FF"/>
                </a:solidFill>
                <a:latin typeface="Lucida Console" panose="020B0609040504020204" pitchFamily="49" charset="0"/>
              </a:rPr>
              <a:t>events</a:t>
            </a:r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/  events.html  explore.html  </a:t>
            </a:r>
            <a:r>
              <a:rPr lang="en-IN" sz="2133" dirty="0">
                <a:solidFill>
                  <a:srgbClr val="6060FF"/>
                </a:solidFill>
                <a:latin typeface="Lucida Console" panose="020B0609040504020204" pitchFamily="49" charset="0"/>
              </a:rPr>
              <a:t>images</a:t>
            </a:r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/  index.html  style.css</a:t>
            </a:r>
          </a:p>
          <a:p>
            <a:endParaRPr lang="en-IN" sz="2133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IN" sz="2133" dirty="0">
                <a:solidFill>
                  <a:srgbClr val="00BF00"/>
                </a:solidFill>
                <a:latin typeface="Lucida Console" panose="020B0609040504020204" pitchFamily="49" charset="0"/>
              </a:rPr>
              <a:t>Savan@Savan </a:t>
            </a:r>
            <a:r>
              <a:rPr lang="en-IN" sz="2133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/c/Drive/TermWork/Website</a:t>
            </a:r>
            <a:r>
              <a:rPr lang="en-IN" sz="2133" dirty="0">
                <a:solidFill>
                  <a:srgbClr val="00BFBF"/>
                </a:solidFill>
                <a:latin typeface="Lucida Console" panose="020B0609040504020204" pitchFamily="49" charset="0"/>
              </a:rPr>
              <a:t> (master)</a:t>
            </a: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$ ls -a</a:t>
            </a:r>
          </a:p>
          <a:p>
            <a:r>
              <a:rPr lang="en-IN" sz="2133" dirty="0">
                <a:solidFill>
                  <a:srgbClr val="6060FF"/>
                </a:solidFill>
                <a:latin typeface="Lucida Console" panose="020B0609040504020204" pitchFamily="49" charset="0"/>
              </a:rPr>
              <a:t>.</a:t>
            </a:r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/   </a:t>
            </a:r>
            <a:r>
              <a:rPr lang="en-IN" sz="2133" dirty="0">
                <a:solidFill>
                  <a:srgbClr val="6060FF"/>
                </a:solidFill>
                <a:latin typeface="Lucida Console" panose="020B0609040504020204" pitchFamily="49" charset="0"/>
              </a:rPr>
              <a:t>.git</a:t>
            </a:r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/       about.html  events.html   </a:t>
            </a:r>
            <a:r>
              <a:rPr lang="en-IN" sz="2133" dirty="0">
                <a:solidFill>
                  <a:srgbClr val="6060FF"/>
                </a:solidFill>
                <a:latin typeface="Lucida Console" panose="020B0609040504020204" pitchFamily="49" charset="0"/>
              </a:rPr>
              <a:t>images</a:t>
            </a:r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/     style.css</a:t>
            </a:r>
          </a:p>
          <a:p>
            <a:r>
              <a:rPr lang="en-US" sz="2133" dirty="0">
                <a:solidFill>
                  <a:srgbClr val="6060FF"/>
                </a:solidFill>
                <a:latin typeface="Lucida Console" panose="020B0609040504020204" pitchFamily="49" charset="0"/>
              </a:rPr>
              <a:t>..</a:t>
            </a:r>
            <a:r>
              <a:rPr lang="en-US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/  README.txt  </a:t>
            </a:r>
            <a:r>
              <a:rPr lang="en-US" sz="2133" dirty="0">
                <a:solidFill>
                  <a:srgbClr val="6060FF"/>
                </a:solidFill>
                <a:latin typeface="Lucida Console" panose="020B0609040504020204" pitchFamily="49" charset="0"/>
              </a:rPr>
              <a:t>events</a:t>
            </a:r>
            <a:r>
              <a:rPr lang="en-US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/     explore.html  index.html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FE0DCA-CAE9-A69C-B8CC-66E0198B663C}"/>
              </a:ext>
            </a:extLst>
          </p:cNvPr>
          <p:cNvSpPr/>
          <p:nvPr/>
        </p:nvSpPr>
        <p:spPr>
          <a:xfrm>
            <a:off x="2184400" y="3022600"/>
            <a:ext cx="965200" cy="406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200"/>
          </a:p>
        </p:txBody>
      </p:sp>
    </p:spTree>
    <p:extLst>
      <p:ext uri="{BB962C8B-B14F-4D97-AF65-F5344CB8AC3E}">
        <p14:creationId xmlns:p14="http://schemas.microsoft.com/office/powerpoint/2010/main" val="3891041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09078E88-76B5-1C7F-5464-D0A52EB99549}"/>
              </a:ext>
            </a:extLst>
          </p:cNvPr>
          <p:cNvGrpSpPr/>
          <p:nvPr/>
        </p:nvGrpSpPr>
        <p:grpSpPr>
          <a:xfrm>
            <a:off x="1066800" y="421640"/>
            <a:ext cx="9834880" cy="5598160"/>
            <a:chOff x="0" y="0"/>
            <a:chExt cx="7504918" cy="7851218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68EF7CBF-8D27-BC09-8147-05DFEED89167}"/>
                </a:ext>
              </a:extLst>
            </p:cNvPr>
            <p:cNvSpPr/>
            <p:nvPr/>
          </p:nvSpPr>
          <p:spPr>
            <a:xfrm>
              <a:off x="0" y="0"/>
              <a:ext cx="7504919" cy="7851218"/>
            </a:xfrm>
            <a:custGeom>
              <a:avLst/>
              <a:gdLst/>
              <a:ahLst/>
              <a:cxnLst/>
              <a:rect l="l" t="t" r="r" b="b"/>
              <a:pathLst>
                <a:path w="7504919" h="7851218">
                  <a:moveTo>
                    <a:pt x="7380458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726759"/>
                  </a:lnTo>
                  <a:cubicBezTo>
                    <a:pt x="7504919" y="7795339"/>
                    <a:pt x="7449038" y="7851218"/>
                    <a:pt x="738045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3" name="Picture 6">
            <a:extLst>
              <a:ext uri="{FF2B5EF4-FFF2-40B4-BE49-F238E27FC236}">
                <a16:creationId xmlns:a16="http://schemas.microsoft.com/office/drawing/2014/main" id="{CA6A4967-C005-E666-D1E1-ACB5CC660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61600" y="5461000"/>
            <a:ext cx="1066800" cy="10055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26E2AF-5489-1555-BE66-42842A17D71A}"/>
              </a:ext>
            </a:extLst>
          </p:cNvPr>
          <p:cNvSpPr txBox="1"/>
          <p:nvPr/>
        </p:nvSpPr>
        <p:spPr>
          <a:xfrm>
            <a:off x="5080000" y="6198513"/>
            <a:ext cx="203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Git Bash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A85823-5844-0BE9-0EE0-4A0A6C423089}"/>
              </a:ext>
            </a:extLst>
          </p:cNvPr>
          <p:cNvSpPr txBox="1"/>
          <p:nvPr/>
        </p:nvSpPr>
        <p:spPr>
          <a:xfrm>
            <a:off x="1330960" y="736600"/>
            <a:ext cx="9286240" cy="304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33" dirty="0">
                <a:solidFill>
                  <a:srgbClr val="00BF00"/>
                </a:solidFill>
                <a:latin typeface="Lucida Console" panose="020B0609040504020204" pitchFamily="49" charset="0"/>
              </a:rPr>
              <a:t>Savan@Savan </a:t>
            </a:r>
            <a:r>
              <a:rPr lang="en-IN" sz="2133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/c/Drive/TermWork/Website</a:t>
            </a:r>
            <a:r>
              <a:rPr lang="en-IN" sz="2133" dirty="0">
                <a:solidFill>
                  <a:srgbClr val="00BFBF"/>
                </a:solidFill>
                <a:latin typeface="Lucida Console" panose="020B0609040504020204" pitchFamily="49" charset="0"/>
              </a:rPr>
              <a:t> (master)</a:t>
            </a: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$ ls -l .git</a:t>
            </a: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1 Savan 197121  23 Jan 29 22:49 HEAD</a:t>
            </a:r>
          </a:p>
          <a:p>
            <a:r>
              <a:rPr lang="pt-BR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1 Savan 197121 130 Jan 29 22:49 config</a:t>
            </a:r>
          </a:p>
          <a:p>
            <a:r>
              <a:rPr lang="fr-FR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1 Savan 197121  73 Jan 29 22:49 description</a:t>
            </a: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1 Savan 197121   0 Jan 29 22:49 </a:t>
            </a:r>
            <a:r>
              <a:rPr lang="en-IN" sz="2133" dirty="0">
                <a:solidFill>
                  <a:srgbClr val="6060FF"/>
                </a:solidFill>
                <a:latin typeface="Lucida Console" panose="020B0609040504020204" pitchFamily="49" charset="0"/>
              </a:rPr>
              <a:t>hooks</a:t>
            </a:r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/</a:t>
            </a:r>
          </a:p>
          <a:p>
            <a:r>
              <a:rPr lang="nl-NL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1 Savan 197121   0 Jan 29 22:49 </a:t>
            </a:r>
            <a:r>
              <a:rPr lang="nl-NL" sz="2133" dirty="0">
                <a:solidFill>
                  <a:srgbClr val="6060FF"/>
                </a:solidFill>
                <a:latin typeface="Lucida Console" panose="020B0609040504020204" pitchFamily="49" charset="0"/>
              </a:rPr>
              <a:t>info</a:t>
            </a:r>
            <a:r>
              <a:rPr lang="nl-NL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/</a:t>
            </a:r>
          </a:p>
          <a:p>
            <a:r>
              <a:rPr lang="en-US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1 Savan 197121   0 Jan 29 22:49 </a:t>
            </a:r>
            <a:r>
              <a:rPr lang="en-US" sz="2133" dirty="0">
                <a:solidFill>
                  <a:srgbClr val="6060FF"/>
                </a:solidFill>
                <a:latin typeface="Lucida Console" panose="020B0609040504020204" pitchFamily="49" charset="0"/>
              </a:rPr>
              <a:t>objects</a:t>
            </a:r>
            <a:r>
              <a:rPr lang="en-US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/</a:t>
            </a: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1 Savan 197121   0 Jan 29 22:49 </a:t>
            </a:r>
            <a:r>
              <a:rPr lang="en-IN" sz="2133" dirty="0">
                <a:solidFill>
                  <a:srgbClr val="6060FF"/>
                </a:solidFill>
                <a:latin typeface="Lucida Console" panose="020B0609040504020204" pitchFamily="49" charset="0"/>
              </a:rPr>
              <a:t>refs</a:t>
            </a:r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02281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2">
            <a:extLst>
              <a:ext uri="{FF2B5EF4-FFF2-40B4-BE49-F238E27FC236}">
                <a16:creationId xmlns:a16="http://schemas.microsoft.com/office/drawing/2014/main" id="{CD66A7AB-3D07-DBF5-8723-5483CFFBFB92}"/>
              </a:ext>
            </a:extLst>
          </p:cNvPr>
          <p:cNvGrpSpPr/>
          <p:nvPr/>
        </p:nvGrpSpPr>
        <p:grpSpPr>
          <a:xfrm>
            <a:off x="5301118" y="1265475"/>
            <a:ext cx="6497384" cy="3698240"/>
            <a:chOff x="0" y="0"/>
            <a:chExt cx="7504918" cy="7851218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4EAE3E5D-4633-AD9B-2BE0-9041BEC3731B}"/>
                </a:ext>
              </a:extLst>
            </p:cNvPr>
            <p:cNvSpPr/>
            <p:nvPr/>
          </p:nvSpPr>
          <p:spPr>
            <a:xfrm>
              <a:off x="0" y="0"/>
              <a:ext cx="7504919" cy="7851218"/>
            </a:xfrm>
            <a:custGeom>
              <a:avLst/>
              <a:gdLst/>
              <a:ahLst/>
              <a:cxnLst/>
              <a:rect l="l" t="t" r="r" b="b"/>
              <a:pathLst>
                <a:path w="7504919" h="7851218">
                  <a:moveTo>
                    <a:pt x="7380458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726759"/>
                  </a:lnTo>
                  <a:cubicBezTo>
                    <a:pt x="7504919" y="7795339"/>
                    <a:pt x="7449038" y="7851218"/>
                    <a:pt x="738045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3" name="Picture 6">
            <a:extLst>
              <a:ext uri="{FF2B5EF4-FFF2-40B4-BE49-F238E27FC236}">
                <a16:creationId xmlns:a16="http://schemas.microsoft.com/office/drawing/2014/main" id="{CA6A4967-C005-E666-D1E1-ACB5CC660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61600" y="5461000"/>
            <a:ext cx="1066800" cy="10055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78CE3D-D966-FD09-7978-DF461C3A3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" y="1854200"/>
            <a:ext cx="4335917" cy="248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93AC219F-BD86-7906-1AD9-CFD967884B42}"/>
              </a:ext>
            </a:extLst>
          </p:cNvPr>
          <p:cNvSpPr txBox="1"/>
          <p:nvPr/>
        </p:nvSpPr>
        <p:spPr>
          <a:xfrm>
            <a:off x="5758318" y="2006600"/>
            <a:ext cx="5582985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>
                <a:solidFill>
                  <a:srgbClr val="292929"/>
                </a:solidFill>
                <a:latin typeface="Muli Regular" panose="020B0604020202020204" charset="0"/>
              </a:rPr>
              <a:t>The </a:t>
            </a:r>
            <a:r>
              <a:rPr lang="en-US" sz="2400" b="1" dirty="0">
                <a:solidFill>
                  <a:srgbClr val="F36825"/>
                </a:solidFill>
                <a:latin typeface="Muli Regular" panose="020B0604020202020204" charset="0"/>
              </a:rPr>
              <a:t>repository</a:t>
            </a:r>
            <a:r>
              <a:rPr lang="en-US" sz="2400" dirty="0">
                <a:solidFill>
                  <a:srgbClr val="292929"/>
                </a:solidFill>
                <a:latin typeface="Muli Regular" panose="020B0604020202020204" charset="0"/>
              </a:rPr>
              <a:t> is essentially the .git hidden folder inside the working directory (workspace).</a:t>
            </a:r>
          </a:p>
          <a:p>
            <a:pPr algn="l"/>
            <a:endParaRPr lang="en-US" sz="2400" dirty="0">
              <a:solidFill>
                <a:srgbClr val="292929"/>
              </a:solidFill>
              <a:latin typeface="Muli Regular" panose="020B0604020202020204" charset="0"/>
            </a:endParaRPr>
          </a:p>
          <a:p>
            <a:pPr algn="l"/>
            <a:r>
              <a:rPr lang="en-US" sz="2400" dirty="0">
                <a:solidFill>
                  <a:srgbClr val="292929"/>
                </a:solidFill>
                <a:latin typeface="Muli Regular" panose="020B0604020202020204" charset="0"/>
              </a:rPr>
              <a:t>The </a:t>
            </a:r>
            <a:r>
              <a:rPr lang="en-US" sz="2400" b="1" dirty="0">
                <a:solidFill>
                  <a:srgbClr val="F36825"/>
                </a:solidFill>
                <a:latin typeface="Muli Regular" panose="020B0604020202020204" charset="0"/>
              </a:rPr>
              <a:t>working directory</a:t>
            </a:r>
            <a:r>
              <a:rPr lang="en-US" sz="2400" dirty="0">
                <a:solidFill>
                  <a:srgbClr val="F36825"/>
                </a:solidFill>
                <a:latin typeface="Muli Regular" panose="020B0604020202020204" charset="0"/>
              </a:rPr>
              <a:t> </a:t>
            </a:r>
            <a:r>
              <a:rPr lang="en-US" sz="2400" dirty="0">
                <a:solidFill>
                  <a:srgbClr val="292929"/>
                </a:solidFill>
                <a:latin typeface="Muli Regular" panose="020B0604020202020204" charset="0"/>
              </a:rPr>
              <a:t>(workspace) is essentially your project folder.</a:t>
            </a:r>
          </a:p>
        </p:txBody>
      </p:sp>
    </p:spTree>
    <p:extLst>
      <p:ext uri="{BB962C8B-B14F-4D97-AF65-F5344CB8AC3E}">
        <p14:creationId xmlns:p14="http://schemas.microsoft.com/office/powerpoint/2010/main" val="584983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58800" y="330200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1247740" y="2260600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 dirty="0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5758671" y="3987800"/>
            <a:ext cx="5588000" cy="1805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 dirty="0">
                <a:solidFill>
                  <a:srgbClr val="0E2C4B"/>
                </a:solidFill>
                <a:latin typeface="Muli Bold Bold"/>
              </a:rPr>
              <a:t>Who made the </a:t>
            </a:r>
            <a:r>
              <a:rPr lang="en-US" sz="5867" dirty="0">
                <a:solidFill>
                  <a:srgbClr val="F36825"/>
                </a:solidFill>
                <a:latin typeface="Muli Bold Bold"/>
              </a:rPr>
              <a:t>Change</a:t>
            </a:r>
            <a:r>
              <a:rPr lang="en-US" sz="5867" dirty="0">
                <a:solidFill>
                  <a:srgbClr val="0E2C4B"/>
                </a:solidFill>
                <a:latin typeface="Muli Bold 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2516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5A778AC-0E4A-2180-DB83-7FF662E86D1C}"/>
              </a:ext>
            </a:extLst>
          </p:cNvPr>
          <p:cNvSpPr/>
          <p:nvPr/>
        </p:nvSpPr>
        <p:spPr>
          <a:xfrm>
            <a:off x="1066800" y="1955800"/>
            <a:ext cx="980440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CA6A4967-C005-E666-D1E1-ACB5CC660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61600" y="5461000"/>
            <a:ext cx="1066800" cy="10055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26E2AF-5489-1555-BE66-42842A17D71A}"/>
              </a:ext>
            </a:extLst>
          </p:cNvPr>
          <p:cNvSpPr txBox="1"/>
          <p:nvPr/>
        </p:nvSpPr>
        <p:spPr>
          <a:xfrm>
            <a:off x="5080000" y="6198513"/>
            <a:ext cx="203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Git Bash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C1467760-AFE8-084F-D57A-0A1AA45AF63F}"/>
              </a:ext>
            </a:extLst>
          </p:cNvPr>
          <p:cNvSpPr txBox="1"/>
          <p:nvPr/>
        </p:nvSpPr>
        <p:spPr>
          <a:xfrm>
            <a:off x="1066800" y="685800"/>
            <a:ext cx="9448800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 dirty="0">
                <a:solidFill>
                  <a:srgbClr val="0E2C4B"/>
                </a:solidFill>
                <a:latin typeface="Muli Bold Bold"/>
              </a:rPr>
              <a:t>Who made the </a:t>
            </a:r>
            <a:r>
              <a:rPr lang="en-US" sz="5867" dirty="0">
                <a:solidFill>
                  <a:srgbClr val="F36825"/>
                </a:solidFill>
                <a:latin typeface="Muli Bold Bold"/>
              </a:rPr>
              <a:t>Change</a:t>
            </a:r>
            <a:r>
              <a:rPr lang="en-US" sz="5867" dirty="0">
                <a:solidFill>
                  <a:srgbClr val="0E2C4B"/>
                </a:solidFill>
                <a:latin typeface="Muli Bold Bold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85C5E-6848-1A9B-F0E0-8BC803178ADD}"/>
              </a:ext>
            </a:extLst>
          </p:cNvPr>
          <p:cNvSpPr txBox="1"/>
          <p:nvPr/>
        </p:nvSpPr>
        <p:spPr>
          <a:xfrm>
            <a:off x="1330960" y="2437170"/>
            <a:ext cx="9286240" cy="1405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33" dirty="0">
                <a:solidFill>
                  <a:srgbClr val="00BF00"/>
                </a:solidFill>
                <a:latin typeface="Lucida Console" panose="020B0609040504020204" pitchFamily="49" charset="0"/>
              </a:rPr>
              <a:t>Savan@Savan </a:t>
            </a:r>
            <a:r>
              <a:rPr lang="en-IN" sz="2133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/c/Drive/TermWork/Website</a:t>
            </a:r>
            <a:endParaRPr lang="en-IN" sz="2133" dirty="0">
              <a:solidFill>
                <a:srgbClr val="00BFBF"/>
              </a:solidFill>
              <a:latin typeface="Lucida Console" panose="020B0609040504020204" pitchFamily="49" charset="0"/>
            </a:endParaRP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$ </a:t>
            </a:r>
            <a:r>
              <a:rPr lang="en-US" sz="2133" dirty="0">
                <a:solidFill>
                  <a:srgbClr val="1F2937"/>
                </a:solidFill>
                <a:latin typeface="Lucida Console" panose="020B0609040504020204" pitchFamily="49" charset="0"/>
              </a:rPr>
              <a:t>git config --global user.name “Your Name”</a:t>
            </a:r>
          </a:p>
          <a:p>
            <a:r>
              <a:rPr lang="en-IN" sz="2133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Savan@Savan</a:t>
            </a:r>
            <a:r>
              <a:rPr lang="en-IN" sz="2133" dirty="0">
                <a:solidFill>
                  <a:srgbClr val="00BF00"/>
                </a:solidFill>
                <a:latin typeface="Lucida Console" panose="020B0609040504020204" pitchFamily="49" charset="0"/>
              </a:rPr>
              <a:t> </a:t>
            </a:r>
            <a:r>
              <a:rPr lang="en-IN" sz="2133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/c/Drive/</a:t>
            </a:r>
            <a:r>
              <a:rPr lang="en-IN" sz="2133" dirty="0" err="1">
                <a:solidFill>
                  <a:srgbClr val="BFBF00"/>
                </a:solidFill>
                <a:latin typeface="Lucida Console" panose="020B0609040504020204" pitchFamily="49" charset="0"/>
              </a:rPr>
              <a:t>TermWork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/Website</a:t>
            </a:r>
            <a:endParaRPr lang="en-IN" sz="2133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$ </a:t>
            </a:r>
            <a:r>
              <a:rPr lang="en-US" sz="2133" dirty="0">
                <a:solidFill>
                  <a:srgbClr val="1F2937"/>
                </a:solidFill>
                <a:latin typeface="Lucida Console" panose="020B0609040504020204" pitchFamily="49" charset="0"/>
              </a:rPr>
              <a:t>git config --global </a:t>
            </a:r>
            <a:r>
              <a:rPr lang="en-US" sz="2133" dirty="0" err="1">
                <a:solidFill>
                  <a:srgbClr val="1F2937"/>
                </a:solidFill>
                <a:latin typeface="Lucida Console" panose="020B0609040504020204" pitchFamily="49" charset="0"/>
              </a:rPr>
              <a:t>user.email</a:t>
            </a:r>
            <a:r>
              <a:rPr lang="en-US" sz="2133" dirty="0">
                <a:solidFill>
                  <a:srgbClr val="1F2937"/>
                </a:solidFill>
                <a:latin typeface="Lucida Console" panose="020B0609040504020204" pitchFamily="49" charset="0"/>
              </a:rPr>
              <a:t> “youremail@domain.com”</a:t>
            </a:r>
          </a:p>
        </p:txBody>
      </p:sp>
    </p:spTree>
    <p:extLst>
      <p:ext uri="{BB962C8B-B14F-4D97-AF65-F5344CB8AC3E}">
        <p14:creationId xmlns:p14="http://schemas.microsoft.com/office/powerpoint/2010/main" val="420566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5A778AC-0E4A-2180-DB83-7FF662E86D1C}"/>
              </a:ext>
            </a:extLst>
          </p:cNvPr>
          <p:cNvSpPr/>
          <p:nvPr/>
        </p:nvSpPr>
        <p:spPr>
          <a:xfrm>
            <a:off x="1066800" y="1955800"/>
            <a:ext cx="9804400" cy="360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CA6A4967-C005-E666-D1E1-ACB5CC660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61600" y="5461000"/>
            <a:ext cx="1066800" cy="10055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26E2AF-5489-1555-BE66-42842A17D71A}"/>
              </a:ext>
            </a:extLst>
          </p:cNvPr>
          <p:cNvSpPr txBox="1"/>
          <p:nvPr/>
        </p:nvSpPr>
        <p:spPr>
          <a:xfrm>
            <a:off x="5080000" y="6198513"/>
            <a:ext cx="203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Git Bash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A85823-5844-0BE9-0EE0-4A0A6C423089}"/>
              </a:ext>
            </a:extLst>
          </p:cNvPr>
          <p:cNvSpPr txBox="1"/>
          <p:nvPr/>
        </p:nvSpPr>
        <p:spPr>
          <a:xfrm>
            <a:off x="1330960" y="2437170"/>
            <a:ext cx="9286240" cy="2718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33" dirty="0">
                <a:solidFill>
                  <a:srgbClr val="00BF00"/>
                </a:solidFill>
                <a:latin typeface="Lucida Console" panose="020B0609040504020204" pitchFamily="49" charset="0"/>
              </a:rPr>
              <a:t>Savan@Savan </a:t>
            </a:r>
            <a:r>
              <a:rPr lang="en-IN" sz="2133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/c/Drive/TermWork/Website</a:t>
            </a:r>
            <a:endParaRPr lang="en-IN" sz="2133" dirty="0">
              <a:solidFill>
                <a:srgbClr val="00BFBF"/>
              </a:solidFill>
              <a:latin typeface="Lucida Console" panose="020B0609040504020204" pitchFamily="49" charset="0"/>
            </a:endParaRP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$ </a:t>
            </a:r>
            <a:r>
              <a:rPr lang="en-US" sz="2133" dirty="0">
                <a:solidFill>
                  <a:srgbClr val="1F2937"/>
                </a:solidFill>
                <a:latin typeface="Lucida Console" panose="020B0609040504020204" pitchFamily="49" charset="0"/>
              </a:rPr>
              <a:t>git config --global user.name “Your Name”</a:t>
            </a:r>
          </a:p>
          <a:p>
            <a:r>
              <a:rPr lang="en-IN" sz="2133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Savan@Savan</a:t>
            </a:r>
            <a:r>
              <a:rPr lang="en-IN" sz="2133" dirty="0">
                <a:solidFill>
                  <a:srgbClr val="00BF00"/>
                </a:solidFill>
                <a:latin typeface="Lucida Console" panose="020B0609040504020204" pitchFamily="49" charset="0"/>
              </a:rPr>
              <a:t> </a:t>
            </a:r>
            <a:r>
              <a:rPr lang="en-IN" sz="2133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/c/Drive/</a:t>
            </a:r>
            <a:r>
              <a:rPr lang="en-IN" sz="2133" dirty="0" err="1">
                <a:solidFill>
                  <a:srgbClr val="BFBF00"/>
                </a:solidFill>
                <a:latin typeface="Lucida Console" panose="020B0609040504020204" pitchFamily="49" charset="0"/>
              </a:rPr>
              <a:t>TermWork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/Website</a:t>
            </a:r>
            <a:endParaRPr lang="en-IN" sz="2133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$ </a:t>
            </a:r>
            <a:r>
              <a:rPr lang="en-US" sz="2133" dirty="0">
                <a:solidFill>
                  <a:srgbClr val="1F2937"/>
                </a:solidFill>
                <a:latin typeface="Lucida Console" panose="020B0609040504020204" pitchFamily="49" charset="0"/>
              </a:rPr>
              <a:t>git config --global </a:t>
            </a:r>
            <a:r>
              <a:rPr lang="en-US" sz="2133" dirty="0" err="1">
                <a:solidFill>
                  <a:srgbClr val="1F2937"/>
                </a:solidFill>
                <a:latin typeface="Lucida Console" panose="020B0609040504020204" pitchFamily="49" charset="0"/>
              </a:rPr>
              <a:t>user.email</a:t>
            </a:r>
            <a:r>
              <a:rPr lang="en-US" sz="2133" dirty="0">
                <a:solidFill>
                  <a:srgbClr val="1F2937"/>
                </a:solidFill>
                <a:latin typeface="Lucida Console" panose="020B0609040504020204" pitchFamily="49" charset="0"/>
              </a:rPr>
              <a:t> “youremail@domain.com”</a:t>
            </a:r>
          </a:p>
          <a:p>
            <a:r>
              <a:rPr lang="en-IN" sz="2133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Savan@Savan</a:t>
            </a:r>
            <a:r>
              <a:rPr lang="en-IN" sz="2133" dirty="0">
                <a:solidFill>
                  <a:srgbClr val="00BF00"/>
                </a:solidFill>
                <a:latin typeface="Lucida Console" panose="020B0609040504020204" pitchFamily="49" charset="0"/>
              </a:rPr>
              <a:t> </a:t>
            </a:r>
            <a:r>
              <a:rPr lang="en-IN" sz="2133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/c/Drive/</a:t>
            </a:r>
            <a:r>
              <a:rPr lang="en-IN" sz="2133" dirty="0" err="1">
                <a:solidFill>
                  <a:srgbClr val="BFBF00"/>
                </a:solidFill>
                <a:latin typeface="Lucida Console" panose="020B0609040504020204" pitchFamily="49" charset="0"/>
              </a:rPr>
              <a:t>TermWork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/Website</a:t>
            </a:r>
            <a:endParaRPr lang="en-IN" sz="2133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$ git config --global –list</a:t>
            </a: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user.email=savanpatel5248@gmail.com</a:t>
            </a: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user.name=Savan Sutariya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C1467760-AFE8-084F-D57A-0A1AA45AF63F}"/>
              </a:ext>
            </a:extLst>
          </p:cNvPr>
          <p:cNvSpPr txBox="1"/>
          <p:nvPr/>
        </p:nvSpPr>
        <p:spPr>
          <a:xfrm>
            <a:off x="1066800" y="685800"/>
            <a:ext cx="9448800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 dirty="0">
                <a:solidFill>
                  <a:srgbClr val="0E2C4B"/>
                </a:solidFill>
                <a:latin typeface="Muli Bold Bold"/>
              </a:rPr>
              <a:t>Who made the </a:t>
            </a:r>
            <a:r>
              <a:rPr lang="en-US" sz="5867" dirty="0">
                <a:solidFill>
                  <a:srgbClr val="F36825"/>
                </a:solidFill>
                <a:latin typeface="Muli Bold Bold"/>
              </a:rPr>
              <a:t>Change</a:t>
            </a:r>
            <a:r>
              <a:rPr lang="en-US" sz="5867" dirty="0">
                <a:solidFill>
                  <a:srgbClr val="0E2C4B"/>
                </a:solidFill>
                <a:latin typeface="Muli Bold 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590104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373BF311-F56B-4773-3BCC-948EB7CAB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167666" y="3236249"/>
            <a:ext cx="1211144" cy="1141606"/>
          </a:xfrm>
          <a:prstGeom prst="rect">
            <a:avLst/>
          </a:prstGeom>
          <a:effectLst/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7F2D0E-2716-4180-AE25-402A4F26EDE8}"/>
              </a:ext>
            </a:extLst>
          </p:cNvPr>
          <p:cNvCxnSpPr>
            <a:cxnSpLocks/>
          </p:cNvCxnSpPr>
          <p:nvPr/>
        </p:nvCxnSpPr>
        <p:spPr>
          <a:xfrm flipV="1">
            <a:off x="892309" y="3206374"/>
            <a:ext cx="806852" cy="9209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48E532FF-E5BF-E9B6-BC84-73118B0C1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49761" y="-1120871"/>
            <a:ext cx="933516" cy="879918"/>
          </a:xfrm>
          <a:prstGeom prst="rect">
            <a:avLst/>
          </a:prstGeom>
          <a:effectLst/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693071B-1CD7-4E0D-39DF-86A0A88D0405}"/>
              </a:ext>
            </a:extLst>
          </p:cNvPr>
          <p:cNvGrpSpPr/>
          <p:nvPr/>
        </p:nvGrpSpPr>
        <p:grpSpPr>
          <a:xfrm>
            <a:off x="934026" y="1896008"/>
            <a:ext cx="769029" cy="1160353"/>
            <a:chOff x="2194669" y="2314218"/>
            <a:chExt cx="769029" cy="1160353"/>
          </a:xfrm>
        </p:grpSpPr>
        <p:sp>
          <p:nvSpPr>
            <p:cNvPr id="8" name="Google Shape;10929;p81">
              <a:extLst>
                <a:ext uri="{FF2B5EF4-FFF2-40B4-BE49-F238E27FC236}">
                  <a16:creationId xmlns:a16="http://schemas.microsoft.com/office/drawing/2014/main" id="{E95F1DB3-73D8-FF57-1E8E-D93E418A7A54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0930;p81">
              <a:extLst>
                <a:ext uri="{FF2B5EF4-FFF2-40B4-BE49-F238E27FC236}">
                  <a16:creationId xmlns:a16="http://schemas.microsoft.com/office/drawing/2014/main" id="{72EFD107-6A81-1321-9A88-1F204410992B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931;p81">
              <a:extLst>
                <a:ext uri="{FF2B5EF4-FFF2-40B4-BE49-F238E27FC236}">
                  <a16:creationId xmlns:a16="http://schemas.microsoft.com/office/drawing/2014/main" id="{72BA3144-C251-806A-7D09-EC9639E9F10C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932;p81">
              <a:extLst>
                <a:ext uri="{FF2B5EF4-FFF2-40B4-BE49-F238E27FC236}">
                  <a16:creationId xmlns:a16="http://schemas.microsoft.com/office/drawing/2014/main" id="{C0A53166-89CD-DE50-AE0E-E6D1862B0316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933;p81">
              <a:extLst>
                <a:ext uri="{FF2B5EF4-FFF2-40B4-BE49-F238E27FC236}">
                  <a16:creationId xmlns:a16="http://schemas.microsoft.com/office/drawing/2014/main" id="{C4E8D294-533A-A8A6-248C-4163C22FDF0D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934;p81">
              <a:extLst>
                <a:ext uri="{FF2B5EF4-FFF2-40B4-BE49-F238E27FC236}">
                  <a16:creationId xmlns:a16="http://schemas.microsoft.com/office/drawing/2014/main" id="{2FACF964-C33B-CA81-F3AA-8A1E13087BF4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935;p81">
              <a:extLst>
                <a:ext uri="{FF2B5EF4-FFF2-40B4-BE49-F238E27FC236}">
                  <a16:creationId xmlns:a16="http://schemas.microsoft.com/office/drawing/2014/main" id="{324925D9-BDFE-5847-A14E-2383E9074C0B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936;p81">
              <a:extLst>
                <a:ext uri="{FF2B5EF4-FFF2-40B4-BE49-F238E27FC236}">
                  <a16:creationId xmlns:a16="http://schemas.microsoft.com/office/drawing/2014/main" id="{4EAE181C-0E77-71AE-2BD2-CBA5C7BB2E4A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937;p81">
              <a:extLst>
                <a:ext uri="{FF2B5EF4-FFF2-40B4-BE49-F238E27FC236}">
                  <a16:creationId xmlns:a16="http://schemas.microsoft.com/office/drawing/2014/main" id="{197A1BF6-2D67-C1A4-F213-AD368E6A2011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938;p81">
              <a:extLst>
                <a:ext uri="{FF2B5EF4-FFF2-40B4-BE49-F238E27FC236}">
                  <a16:creationId xmlns:a16="http://schemas.microsoft.com/office/drawing/2014/main" id="{1D2BBE8A-C687-CEA6-43A6-09D2F3E0CA4D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939;p81">
              <a:extLst>
                <a:ext uri="{FF2B5EF4-FFF2-40B4-BE49-F238E27FC236}">
                  <a16:creationId xmlns:a16="http://schemas.microsoft.com/office/drawing/2014/main" id="{8F4DEB06-6D4E-59B4-0910-3E18AE0B9673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40;p81">
              <a:extLst>
                <a:ext uri="{FF2B5EF4-FFF2-40B4-BE49-F238E27FC236}">
                  <a16:creationId xmlns:a16="http://schemas.microsoft.com/office/drawing/2014/main" id="{102375D9-43CC-6BD2-C48C-ACFB9FD983BC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41;p81">
              <a:extLst>
                <a:ext uri="{FF2B5EF4-FFF2-40B4-BE49-F238E27FC236}">
                  <a16:creationId xmlns:a16="http://schemas.microsoft.com/office/drawing/2014/main" id="{7A6A8501-9D3E-3738-02E9-46CF966A20AD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42CF78-E732-BCA6-601E-B517BB00576F}"/>
              </a:ext>
            </a:extLst>
          </p:cNvPr>
          <p:cNvCxnSpPr>
            <a:cxnSpLocks/>
          </p:cNvCxnSpPr>
          <p:nvPr/>
        </p:nvCxnSpPr>
        <p:spPr>
          <a:xfrm flipV="1">
            <a:off x="914564" y="5537096"/>
            <a:ext cx="806852" cy="9209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" name="Picture 6">
            <a:extLst>
              <a:ext uri="{FF2B5EF4-FFF2-40B4-BE49-F238E27FC236}">
                <a16:creationId xmlns:a16="http://schemas.microsoft.com/office/drawing/2014/main" id="{BB2580D3-C628-8F7C-2546-B41F14CC4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26667" y="-1133267"/>
            <a:ext cx="933516" cy="879918"/>
          </a:xfrm>
          <a:prstGeom prst="rect">
            <a:avLst/>
          </a:prstGeom>
          <a:effectLst/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33D570F-DB79-8023-1001-D84BAA260991}"/>
              </a:ext>
            </a:extLst>
          </p:cNvPr>
          <p:cNvGrpSpPr/>
          <p:nvPr/>
        </p:nvGrpSpPr>
        <p:grpSpPr>
          <a:xfrm>
            <a:off x="933990" y="4270395"/>
            <a:ext cx="769029" cy="1160353"/>
            <a:chOff x="2194669" y="2314218"/>
            <a:chExt cx="769029" cy="1160353"/>
          </a:xfrm>
        </p:grpSpPr>
        <p:sp>
          <p:nvSpPr>
            <p:cNvPr id="24" name="Google Shape;10929;p81">
              <a:extLst>
                <a:ext uri="{FF2B5EF4-FFF2-40B4-BE49-F238E27FC236}">
                  <a16:creationId xmlns:a16="http://schemas.microsoft.com/office/drawing/2014/main" id="{1C548C13-6DDC-9149-122B-A8C75EE77476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930;p81">
              <a:extLst>
                <a:ext uri="{FF2B5EF4-FFF2-40B4-BE49-F238E27FC236}">
                  <a16:creationId xmlns:a16="http://schemas.microsoft.com/office/drawing/2014/main" id="{48FEB4B4-79F9-0D20-67D9-4DC6DA15585C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31;p81">
              <a:extLst>
                <a:ext uri="{FF2B5EF4-FFF2-40B4-BE49-F238E27FC236}">
                  <a16:creationId xmlns:a16="http://schemas.microsoft.com/office/drawing/2014/main" id="{E19C90F4-E937-6B77-5326-6616FF708761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32;p81">
              <a:extLst>
                <a:ext uri="{FF2B5EF4-FFF2-40B4-BE49-F238E27FC236}">
                  <a16:creationId xmlns:a16="http://schemas.microsoft.com/office/drawing/2014/main" id="{D29A1545-C4AD-7C10-6263-819A4F02A50C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33;p81">
              <a:extLst>
                <a:ext uri="{FF2B5EF4-FFF2-40B4-BE49-F238E27FC236}">
                  <a16:creationId xmlns:a16="http://schemas.microsoft.com/office/drawing/2014/main" id="{67D16FCB-814F-D157-EBED-35CF2EFFE3D5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934;p81">
              <a:extLst>
                <a:ext uri="{FF2B5EF4-FFF2-40B4-BE49-F238E27FC236}">
                  <a16:creationId xmlns:a16="http://schemas.microsoft.com/office/drawing/2014/main" id="{32193B4B-7F68-2F9A-EA0D-202D2CD0F79C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935;p81">
              <a:extLst>
                <a:ext uri="{FF2B5EF4-FFF2-40B4-BE49-F238E27FC236}">
                  <a16:creationId xmlns:a16="http://schemas.microsoft.com/office/drawing/2014/main" id="{A7AC79D3-F601-65BF-8C8A-498E630FBE1B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936;p81">
              <a:extLst>
                <a:ext uri="{FF2B5EF4-FFF2-40B4-BE49-F238E27FC236}">
                  <a16:creationId xmlns:a16="http://schemas.microsoft.com/office/drawing/2014/main" id="{DEE3B0A4-BE43-446A-2784-9ED6E1FB5438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937;p81">
              <a:extLst>
                <a:ext uri="{FF2B5EF4-FFF2-40B4-BE49-F238E27FC236}">
                  <a16:creationId xmlns:a16="http://schemas.microsoft.com/office/drawing/2014/main" id="{40E99CF0-A012-2748-A5E8-F0C9B2F3EA35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938;p81">
              <a:extLst>
                <a:ext uri="{FF2B5EF4-FFF2-40B4-BE49-F238E27FC236}">
                  <a16:creationId xmlns:a16="http://schemas.microsoft.com/office/drawing/2014/main" id="{A622ACF8-3123-81C0-023A-53357DE649CC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939;p81">
              <a:extLst>
                <a:ext uri="{FF2B5EF4-FFF2-40B4-BE49-F238E27FC236}">
                  <a16:creationId xmlns:a16="http://schemas.microsoft.com/office/drawing/2014/main" id="{F95A95CC-8FB6-009C-1F5B-38C53CA1F15F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940;p81">
              <a:extLst>
                <a:ext uri="{FF2B5EF4-FFF2-40B4-BE49-F238E27FC236}">
                  <a16:creationId xmlns:a16="http://schemas.microsoft.com/office/drawing/2014/main" id="{63E36E8D-CC30-3D18-F31F-3020A8DD9B6C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941;p81">
              <a:extLst>
                <a:ext uri="{FF2B5EF4-FFF2-40B4-BE49-F238E27FC236}">
                  <a16:creationId xmlns:a16="http://schemas.microsoft.com/office/drawing/2014/main" id="{A9BD26F9-546D-9D70-E3A1-72FE6C26D178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9C1C32-8E4D-071E-B5D1-6CC8522F0B64}"/>
              </a:ext>
            </a:extLst>
          </p:cNvPr>
          <p:cNvCxnSpPr>
            <a:cxnSpLocks/>
          </p:cNvCxnSpPr>
          <p:nvPr/>
        </p:nvCxnSpPr>
        <p:spPr>
          <a:xfrm flipV="1">
            <a:off x="8759716" y="7581072"/>
            <a:ext cx="806852" cy="9209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8" name="Picture 6">
            <a:extLst>
              <a:ext uri="{FF2B5EF4-FFF2-40B4-BE49-F238E27FC236}">
                <a16:creationId xmlns:a16="http://schemas.microsoft.com/office/drawing/2014/main" id="{BAEA9C48-1342-3404-91D6-A2C48A842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5120" y="-1069026"/>
            <a:ext cx="933516" cy="879918"/>
          </a:xfrm>
          <a:prstGeom prst="rect">
            <a:avLst/>
          </a:prstGeom>
          <a:effectLst/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1DE5EB8-955A-14AA-3556-954A54742610}"/>
              </a:ext>
            </a:extLst>
          </p:cNvPr>
          <p:cNvGrpSpPr/>
          <p:nvPr/>
        </p:nvGrpSpPr>
        <p:grpSpPr>
          <a:xfrm>
            <a:off x="10147038" y="7201892"/>
            <a:ext cx="769029" cy="1160353"/>
            <a:chOff x="2194669" y="2314218"/>
            <a:chExt cx="769029" cy="1160353"/>
          </a:xfrm>
        </p:grpSpPr>
        <p:sp>
          <p:nvSpPr>
            <p:cNvPr id="40" name="Google Shape;10929;p81">
              <a:extLst>
                <a:ext uri="{FF2B5EF4-FFF2-40B4-BE49-F238E27FC236}">
                  <a16:creationId xmlns:a16="http://schemas.microsoft.com/office/drawing/2014/main" id="{1B462270-0AC0-E92D-F7C3-8A404F3345D4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0930;p81">
              <a:extLst>
                <a:ext uri="{FF2B5EF4-FFF2-40B4-BE49-F238E27FC236}">
                  <a16:creationId xmlns:a16="http://schemas.microsoft.com/office/drawing/2014/main" id="{B3B187F9-A4B4-CB59-3CC3-B9298EED436B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931;p81">
              <a:extLst>
                <a:ext uri="{FF2B5EF4-FFF2-40B4-BE49-F238E27FC236}">
                  <a16:creationId xmlns:a16="http://schemas.microsoft.com/office/drawing/2014/main" id="{00DFAC46-708E-2D16-D4BF-0583356A302C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932;p81">
              <a:extLst>
                <a:ext uri="{FF2B5EF4-FFF2-40B4-BE49-F238E27FC236}">
                  <a16:creationId xmlns:a16="http://schemas.microsoft.com/office/drawing/2014/main" id="{3944F6F6-B646-62A6-CD78-8BABE5B2C653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933;p81">
              <a:extLst>
                <a:ext uri="{FF2B5EF4-FFF2-40B4-BE49-F238E27FC236}">
                  <a16:creationId xmlns:a16="http://schemas.microsoft.com/office/drawing/2014/main" id="{72084AA8-D7FB-C5F5-21B2-D2DB19502E04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934;p81">
              <a:extLst>
                <a:ext uri="{FF2B5EF4-FFF2-40B4-BE49-F238E27FC236}">
                  <a16:creationId xmlns:a16="http://schemas.microsoft.com/office/drawing/2014/main" id="{39A90ACD-5123-C758-9806-EEAD00480762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935;p81">
              <a:extLst>
                <a:ext uri="{FF2B5EF4-FFF2-40B4-BE49-F238E27FC236}">
                  <a16:creationId xmlns:a16="http://schemas.microsoft.com/office/drawing/2014/main" id="{DA956238-7F3B-EF02-0ABC-0C349EE271D1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936;p81">
              <a:extLst>
                <a:ext uri="{FF2B5EF4-FFF2-40B4-BE49-F238E27FC236}">
                  <a16:creationId xmlns:a16="http://schemas.microsoft.com/office/drawing/2014/main" id="{D4509F97-C9A4-1B2B-C1AC-ECB9868D5426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937;p81">
              <a:extLst>
                <a:ext uri="{FF2B5EF4-FFF2-40B4-BE49-F238E27FC236}">
                  <a16:creationId xmlns:a16="http://schemas.microsoft.com/office/drawing/2014/main" id="{2185E44C-57E7-588D-64A5-503650947D18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938;p81">
              <a:extLst>
                <a:ext uri="{FF2B5EF4-FFF2-40B4-BE49-F238E27FC236}">
                  <a16:creationId xmlns:a16="http://schemas.microsoft.com/office/drawing/2014/main" id="{86E0A672-4A4B-AAFB-D169-F3ED7C1B1C24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939;p81">
              <a:extLst>
                <a:ext uri="{FF2B5EF4-FFF2-40B4-BE49-F238E27FC236}">
                  <a16:creationId xmlns:a16="http://schemas.microsoft.com/office/drawing/2014/main" id="{EE8AE608-14CB-F468-8107-D77ECE0C95CF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940;p81">
              <a:extLst>
                <a:ext uri="{FF2B5EF4-FFF2-40B4-BE49-F238E27FC236}">
                  <a16:creationId xmlns:a16="http://schemas.microsoft.com/office/drawing/2014/main" id="{AA581D4F-2BC6-930F-9678-A5D737D3D634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941;p81">
              <a:extLst>
                <a:ext uri="{FF2B5EF4-FFF2-40B4-BE49-F238E27FC236}">
                  <a16:creationId xmlns:a16="http://schemas.microsoft.com/office/drawing/2014/main" id="{C98C16DA-960B-B8C8-7B3D-D7A1CB20B4ED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B6369B-B575-D2C9-2355-9C862DE85280}"/>
              </a:ext>
            </a:extLst>
          </p:cNvPr>
          <p:cNvCxnSpPr>
            <a:cxnSpLocks/>
          </p:cNvCxnSpPr>
          <p:nvPr/>
        </p:nvCxnSpPr>
        <p:spPr>
          <a:xfrm flipV="1">
            <a:off x="9991837" y="4125481"/>
            <a:ext cx="806852" cy="9209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4" name="Picture 6">
            <a:extLst>
              <a:ext uri="{FF2B5EF4-FFF2-40B4-BE49-F238E27FC236}">
                <a16:creationId xmlns:a16="http://schemas.microsoft.com/office/drawing/2014/main" id="{C9C7C625-890D-BA80-D973-7BEA0C4F91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30471" y="-1107904"/>
            <a:ext cx="933516" cy="879918"/>
          </a:xfrm>
          <a:prstGeom prst="rect">
            <a:avLst/>
          </a:prstGeom>
          <a:effectLst/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A4F7747E-BB85-E8EB-51A4-0011A42E5705}"/>
              </a:ext>
            </a:extLst>
          </p:cNvPr>
          <p:cNvGrpSpPr/>
          <p:nvPr/>
        </p:nvGrpSpPr>
        <p:grpSpPr>
          <a:xfrm>
            <a:off x="10034317" y="2876156"/>
            <a:ext cx="769029" cy="1160353"/>
            <a:chOff x="2194669" y="2314218"/>
            <a:chExt cx="769029" cy="1160353"/>
          </a:xfrm>
        </p:grpSpPr>
        <p:sp>
          <p:nvSpPr>
            <p:cNvPr id="56" name="Google Shape;10929;p81">
              <a:extLst>
                <a:ext uri="{FF2B5EF4-FFF2-40B4-BE49-F238E27FC236}">
                  <a16:creationId xmlns:a16="http://schemas.microsoft.com/office/drawing/2014/main" id="{DE2B4C0E-275B-01B0-F52B-E66D0CDFA494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0930;p81">
              <a:extLst>
                <a:ext uri="{FF2B5EF4-FFF2-40B4-BE49-F238E27FC236}">
                  <a16:creationId xmlns:a16="http://schemas.microsoft.com/office/drawing/2014/main" id="{F654CF37-B863-CD3B-19C4-BC7D82F31FA4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931;p81">
              <a:extLst>
                <a:ext uri="{FF2B5EF4-FFF2-40B4-BE49-F238E27FC236}">
                  <a16:creationId xmlns:a16="http://schemas.microsoft.com/office/drawing/2014/main" id="{7B3F7542-0F2C-FACD-E374-8FCAD1D3FCDE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932;p81">
              <a:extLst>
                <a:ext uri="{FF2B5EF4-FFF2-40B4-BE49-F238E27FC236}">
                  <a16:creationId xmlns:a16="http://schemas.microsoft.com/office/drawing/2014/main" id="{BB9E2504-5BA3-9A0C-308E-2182E0C5F4DC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933;p81">
              <a:extLst>
                <a:ext uri="{FF2B5EF4-FFF2-40B4-BE49-F238E27FC236}">
                  <a16:creationId xmlns:a16="http://schemas.microsoft.com/office/drawing/2014/main" id="{2C3EDFC1-176E-7F14-875C-8AD427BF22CF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934;p81">
              <a:extLst>
                <a:ext uri="{FF2B5EF4-FFF2-40B4-BE49-F238E27FC236}">
                  <a16:creationId xmlns:a16="http://schemas.microsoft.com/office/drawing/2014/main" id="{08FA0216-6330-95C3-BB7C-4C91D5B2C150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935;p81">
              <a:extLst>
                <a:ext uri="{FF2B5EF4-FFF2-40B4-BE49-F238E27FC236}">
                  <a16:creationId xmlns:a16="http://schemas.microsoft.com/office/drawing/2014/main" id="{DE2163F6-BA42-C7C1-9B9A-416B0D0519F7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936;p81">
              <a:extLst>
                <a:ext uri="{FF2B5EF4-FFF2-40B4-BE49-F238E27FC236}">
                  <a16:creationId xmlns:a16="http://schemas.microsoft.com/office/drawing/2014/main" id="{ED7F3B3E-3B85-A1D0-03AC-4910D93A3479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937;p81">
              <a:extLst>
                <a:ext uri="{FF2B5EF4-FFF2-40B4-BE49-F238E27FC236}">
                  <a16:creationId xmlns:a16="http://schemas.microsoft.com/office/drawing/2014/main" id="{3C34D07A-1E73-9D24-7461-ED453E95EF1B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938;p81">
              <a:extLst>
                <a:ext uri="{FF2B5EF4-FFF2-40B4-BE49-F238E27FC236}">
                  <a16:creationId xmlns:a16="http://schemas.microsoft.com/office/drawing/2014/main" id="{D0B76707-11B4-84F3-BCB2-2296E813DB01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939;p81">
              <a:extLst>
                <a:ext uri="{FF2B5EF4-FFF2-40B4-BE49-F238E27FC236}">
                  <a16:creationId xmlns:a16="http://schemas.microsoft.com/office/drawing/2014/main" id="{37B7193E-CF8B-78A7-21E3-80C403013E06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940;p81">
              <a:extLst>
                <a:ext uri="{FF2B5EF4-FFF2-40B4-BE49-F238E27FC236}">
                  <a16:creationId xmlns:a16="http://schemas.microsoft.com/office/drawing/2014/main" id="{08FAC06F-22B4-515A-C8C2-59853F300DDD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941;p81">
              <a:extLst>
                <a:ext uri="{FF2B5EF4-FFF2-40B4-BE49-F238E27FC236}">
                  <a16:creationId xmlns:a16="http://schemas.microsoft.com/office/drawing/2014/main" id="{F7013A13-5DA4-A5C8-DE83-623FC9C94A57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2A7B4E8-D918-4706-6D43-F8CEB08D992A}"/>
              </a:ext>
            </a:extLst>
          </p:cNvPr>
          <p:cNvCxnSpPr>
            <a:cxnSpLocks/>
          </p:cNvCxnSpPr>
          <p:nvPr/>
        </p:nvCxnSpPr>
        <p:spPr>
          <a:xfrm flipH="1" flipV="1">
            <a:off x="2766349" y="-671332"/>
            <a:ext cx="1066652" cy="59247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70B73A6-ECDE-38CE-9120-45B3D14E563A}"/>
              </a:ext>
            </a:extLst>
          </p:cNvPr>
          <p:cNvCxnSpPr>
            <a:cxnSpLocks/>
          </p:cNvCxnSpPr>
          <p:nvPr/>
        </p:nvCxnSpPr>
        <p:spPr>
          <a:xfrm flipH="1">
            <a:off x="-198181" y="-1359555"/>
            <a:ext cx="1055070" cy="133249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96C6BFC-4F60-FA09-4FBD-050E22697247}"/>
              </a:ext>
            </a:extLst>
          </p:cNvPr>
          <p:cNvCxnSpPr>
            <a:cxnSpLocks/>
          </p:cNvCxnSpPr>
          <p:nvPr/>
        </p:nvCxnSpPr>
        <p:spPr>
          <a:xfrm flipH="1">
            <a:off x="2022747" y="3676099"/>
            <a:ext cx="7730853" cy="144517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1E10E5E-1482-0254-4ECA-098359AAEB04}"/>
              </a:ext>
            </a:extLst>
          </p:cNvPr>
          <p:cNvCxnSpPr>
            <a:cxnSpLocks/>
          </p:cNvCxnSpPr>
          <p:nvPr/>
        </p:nvCxnSpPr>
        <p:spPr>
          <a:xfrm>
            <a:off x="1358305" y="3429000"/>
            <a:ext cx="140160" cy="60750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23A81867-58B3-5013-C9E8-76911D61C918}"/>
              </a:ext>
            </a:extLst>
          </p:cNvPr>
          <p:cNvSpPr/>
          <p:nvPr/>
        </p:nvSpPr>
        <p:spPr>
          <a:xfrm>
            <a:off x="12567008" y="2585925"/>
            <a:ext cx="2412460" cy="241246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7D034369-DE62-26BE-51F5-E1C9A40D69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4992" y="2565566"/>
            <a:ext cx="2612420" cy="261242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F13828A-6608-CF41-278D-53461E83CFE1}"/>
              </a:ext>
            </a:extLst>
          </p:cNvPr>
          <p:cNvCxnSpPr>
            <a:cxnSpLocks/>
          </p:cNvCxnSpPr>
          <p:nvPr/>
        </p:nvCxnSpPr>
        <p:spPr>
          <a:xfrm flipH="1">
            <a:off x="8711391" y="7678361"/>
            <a:ext cx="924411" cy="0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226867A-0335-CBDA-289B-910BA30A58EC}"/>
              </a:ext>
            </a:extLst>
          </p:cNvPr>
          <p:cNvGrpSpPr/>
          <p:nvPr/>
        </p:nvGrpSpPr>
        <p:grpSpPr>
          <a:xfrm>
            <a:off x="10169808" y="7152709"/>
            <a:ext cx="769029" cy="1160353"/>
            <a:chOff x="2194669" y="2314218"/>
            <a:chExt cx="769029" cy="1160353"/>
          </a:xfrm>
        </p:grpSpPr>
        <p:sp>
          <p:nvSpPr>
            <p:cNvPr id="78" name="Google Shape;10929;p81">
              <a:extLst>
                <a:ext uri="{FF2B5EF4-FFF2-40B4-BE49-F238E27FC236}">
                  <a16:creationId xmlns:a16="http://schemas.microsoft.com/office/drawing/2014/main" id="{9607C669-7A8A-FF98-9D4A-81EC1A284D79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0930;p81">
              <a:extLst>
                <a:ext uri="{FF2B5EF4-FFF2-40B4-BE49-F238E27FC236}">
                  <a16:creationId xmlns:a16="http://schemas.microsoft.com/office/drawing/2014/main" id="{CE7F30CE-05F7-A95E-E769-ADC2E1CABB12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931;p81">
              <a:extLst>
                <a:ext uri="{FF2B5EF4-FFF2-40B4-BE49-F238E27FC236}">
                  <a16:creationId xmlns:a16="http://schemas.microsoft.com/office/drawing/2014/main" id="{1A7FBBFF-69F3-9AA5-118B-1BE77F7F228B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932;p81">
              <a:extLst>
                <a:ext uri="{FF2B5EF4-FFF2-40B4-BE49-F238E27FC236}">
                  <a16:creationId xmlns:a16="http://schemas.microsoft.com/office/drawing/2014/main" id="{F7FA73DE-4915-BEF0-CA9A-AE945B5390C6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933;p81">
              <a:extLst>
                <a:ext uri="{FF2B5EF4-FFF2-40B4-BE49-F238E27FC236}">
                  <a16:creationId xmlns:a16="http://schemas.microsoft.com/office/drawing/2014/main" id="{270F25C9-C8D8-B034-3B03-2DCF23B02E4E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934;p81">
              <a:extLst>
                <a:ext uri="{FF2B5EF4-FFF2-40B4-BE49-F238E27FC236}">
                  <a16:creationId xmlns:a16="http://schemas.microsoft.com/office/drawing/2014/main" id="{13ECD697-457D-E615-0CE7-1CCBD7EFFD9A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935;p81">
              <a:extLst>
                <a:ext uri="{FF2B5EF4-FFF2-40B4-BE49-F238E27FC236}">
                  <a16:creationId xmlns:a16="http://schemas.microsoft.com/office/drawing/2014/main" id="{3350C8D5-3389-00DF-917C-0F5B7027101B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936;p81">
              <a:extLst>
                <a:ext uri="{FF2B5EF4-FFF2-40B4-BE49-F238E27FC236}">
                  <a16:creationId xmlns:a16="http://schemas.microsoft.com/office/drawing/2014/main" id="{E727CD14-EDF5-1274-BA1E-CB31B3AF5F3E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937;p81">
              <a:extLst>
                <a:ext uri="{FF2B5EF4-FFF2-40B4-BE49-F238E27FC236}">
                  <a16:creationId xmlns:a16="http://schemas.microsoft.com/office/drawing/2014/main" id="{53F34A1C-3A83-BB3F-48FE-9B01B7588F6B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938;p81">
              <a:extLst>
                <a:ext uri="{FF2B5EF4-FFF2-40B4-BE49-F238E27FC236}">
                  <a16:creationId xmlns:a16="http://schemas.microsoft.com/office/drawing/2014/main" id="{96EF5F18-FCAE-29B5-A2B5-C3058A83AE8A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939;p81">
              <a:extLst>
                <a:ext uri="{FF2B5EF4-FFF2-40B4-BE49-F238E27FC236}">
                  <a16:creationId xmlns:a16="http://schemas.microsoft.com/office/drawing/2014/main" id="{0D2B4786-BC1B-6467-604F-1A2653A41D45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940;p81">
              <a:extLst>
                <a:ext uri="{FF2B5EF4-FFF2-40B4-BE49-F238E27FC236}">
                  <a16:creationId xmlns:a16="http://schemas.microsoft.com/office/drawing/2014/main" id="{27D4440A-2494-5C05-0D49-52974D326A74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941;p81">
              <a:extLst>
                <a:ext uri="{FF2B5EF4-FFF2-40B4-BE49-F238E27FC236}">
                  <a16:creationId xmlns:a16="http://schemas.microsoft.com/office/drawing/2014/main" id="{99D9EDC3-F40B-BB0E-1985-88B94521ECF9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" name="Picture 6">
            <a:extLst>
              <a:ext uri="{FF2B5EF4-FFF2-40B4-BE49-F238E27FC236}">
                <a16:creationId xmlns:a16="http://schemas.microsoft.com/office/drawing/2014/main" id="{4257D481-2C0E-32AF-9AE2-7D65102AD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01429" y="-1128134"/>
            <a:ext cx="933516" cy="879918"/>
          </a:xfrm>
          <a:prstGeom prst="rect">
            <a:avLst/>
          </a:prstGeom>
          <a:effectLst/>
        </p:spPr>
      </p:pic>
      <p:sp>
        <p:nvSpPr>
          <p:cNvPr id="111" name="TextBox 10">
            <a:extLst>
              <a:ext uri="{FF2B5EF4-FFF2-40B4-BE49-F238E27FC236}">
                <a16:creationId xmlns:a16="http://schemas.microsoft.com/office/drawing/2014/main" id="{FEE911A7-3229-C7D3-1488-FE84F0524AED}"/>
              </a:ext>
            </a:extLst>
          </p:cNvPr>
          <p:cNvSpPr txBox="1"/>
          <p:nvPr/>
        </p:nvSpPr>
        <p:spPr>
          <a:xfrm>
            <a:off x="2758338" y="253526"/>
            <a:ext cx="7569551" cy="1090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5400" b="1" dirty="0">
                <a:solidFill>
                  <a:schemeClr val="bg1">
                    <a:lumMod val="85000"/>
                  </a:schemeClr>
                </a:solidFill>
                <a:latin typeface="Muli Bold Bold"/>
              </a:rPr>
              <a:t>Yeh </a:t>
            </a:r>
            <a:r>
              <a:rPr lang="en-US" sz="5400" b="1" dirty="0" err="1">
                <a:solidFill>
                  <a:schemeClr val="bg1">
                    <a:lumMod val="85000"/>
                  </a:schemeClr>
                </a:solidFill>
                <a:latin typeface="Muli Bold Bold"/>
              </a:rPr>
              <a:t>hai</a:t>
            </a:r>
            <a:r>
              <a:rPr lang="en-US" sz="5400" b="1" dirty="0">
                <a:solidFill>
                  <a:schemeClr val="bg1">
                    <a:lumMod val="85000"/>
                  </a:schemeClr>
                </a:solidFill>
                <a:latin typeface="Muli Bold Bold"/>
              </a:rPr>
              <a:t> </a:t>
            </a:r>
            <a:r>
              <a:rPr lang="en-US" sz="5400" b="1" dirty="0" err="1">
                <a:solidFill>
                  <a:schemeClr val="bg1">
                    <a:lumMod val="85000"/>
                  </a:schemeClr>
                </a:solidFill>
                <a:latin typeface="Muli Bold Bold"/>
              </a:rPr>
              <a:t>aam</a:t>
            </a:r>
            <a:r>
              <a:rPr lang="en-US" sz="5400" b="1" dirty="0">
                <a:solidFill>
                  <a:schemeClr val="bg1">
                    <a:lumMod val="85000"/>
                  </a:schemeClr>
                </a:solidFill>
                <a:latin typeface="Muli Bold Bold"/>
              </a:rPr>
              <a:t> </a:t>
            </a:r>
            <a:r>
              <a:rPr lang="en-US" sz="5400" b="1" dirty="0" err="1">
                <a:solidFill>
                  <a:schemeClr val="bg1">
                    <a:lumMod val="85000"/>
                  </a:schemeClr>
                </a:solidFill>
                <a:latin typeface="Muli Bold Bold"/>
              </a:rPr>
              <a:t>zindagi</a:t>
            </a:r>
            <a:endParaRPr lang="en-US" sz="5400" b="1" dirty="0">
              <a:solidFill>
                <a:schemeClr val="bg1">
                  <a:lumMod val="85000"/>
                </a:schemeClr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1801552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58800" y="330200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1247740" y="2260600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 dirty="0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5758672" y="3987800"/>
            <a:ext cx="5061729" cy="1805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 b="1" dirty="0">
                <a:solidFill>
                  <a:srgbClr val="0E2C4B"/>
                </a:solidFill>
                <a:latin typeface="Muli Bold Bold"/>
              </a:rPr>
              <a:t>How to save a </a:t>
            </a:r>
            <a:r>
              <a:rPr lang="en-US" sz="5867" b="1" dirty="0">
                <a:solidFill>
                  <a:srgbClr val="F36825"/>
                </a:solidFill>
                <a:latin typeface="Muli Bold Bold"/>
              </a:rPr>
              <a:t>Change</a:t>
            </a:r>
            <a:r>
              <a:rPr lang="en-US" sz="5867" b="1" dirty="0">
                <a:solidFill>
                  <a:srgbClr val="0E2C4B"/>
                </a:solidFill>
                <a:latin typeface="Muli Bold 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23115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3556000" y="6198513"/>
            <a:ext cx="5080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Repository and Working Directory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0265DB-570E-11E2-75B9-E8238CCDB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82" y="939800"/>
            <a:ext cx="8671836" cy="4978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9175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3556000" y="6198513"/>
            <a:ext cx="5080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Repository and Working Directory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A4649C-7817-26AD-A598-23D8B0C23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79400"/>
            <a:ext cx="1238833" cy="71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35C76F3-DBBE-E05A-84C0-0C56260A80E9}"/>
              </a:ext>
            </a:extLst>
          </p:cNvPr>
          <p:cNvGrpSpPr/>
          <p:nvPr/>
        </p:nvGrpSpPr>
        <p:grpSpPr>
          <a:xfrm>
            <a:off x="1066800" y="1955800"/>
            <a:ext cx="9804400" cy="2336800"/>
            <a:chOff x="1600200" y="2933700"/>
            <a:chExt cx="14706600" cy="3505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9E96695-CF49-EA03-7FEB-EE08CA63CED0}"/>
                </a:ext>
              </a:extLst>
            </p:cNvPr>
            <p:cNvSpPr/>
            <p:nvPr/>
          </p:nvSpPr>
          <p:spPr>
            <a:xfrm>
              <a:off x="1600200" y="2933700"/>
              <a:ext cx="14706600" cy="3505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1333" dirty="0">
                <a:solidFill>
                  <a:prstClr val="black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58E057-83A5-F899-1C88-CB5453622C1F}"/>
                </a:ext>
              </a:extLst>
            </p:cNvPr>
            <p:cNvSpPr txBox="1"/>
            <p:nvPr/>
          </p:nvSpPr>
          <p:spPr>
            <a:xfrm>
              <a:off x="1996440" y="3655755"/>
              <a:ext cx="13929360" cy="2107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133" dirty="0">
                  <a:solidFill>
                    <a:srgbClr val="00BF00"/>
                  </a:solidFill>
                  <a:latin typeface="Lucida Console" panose="020B0609040504020204" pitchFamily="49" charset="0"/>
                </a:rPr>
                <a:t>Savan@Savan </a:t>
              </a:r>
              <a:r>
                <a:rPr lang="en-IN" sz="2133" dirty="0">
                  <a:solidFill>
                    <a:srgbClr val="BF00BF"/>
                  </a:solidFill>
                  <a:latin typeface="Lucida Console" panose="020B0609040504020204" pitchFamily="49" charset="0"/>
                </a:rPr>
                <a:t>MINGW64 </a:t>
              </a:r>
              <a:r>
                <a:rPr lang="en-IN" sz="2133" dirty="0">
                  <a:solidFill>
                    <a:srgbClr val="BFBF00"/>
                  </a:solidFill>
                  <a:latin typeface="Lucida Console" panose="020B0609040504020204" pitchFamily="49" charset="0"/>
                </a:rPr>
                <a:t>/c/Drive/TermWork/Website</a:t>
              </a:r>
              <a:endParaRPr lang="en-IN" sz="2133" dirty="0">
                <a:solidFill>
                  <a:srgbClr val="00BFBF"/>
                </a:solidFill>
                <a:latin typeface="Lucida Console" panose="020B0609040504020204" pitchFamily="49" charset="0"/>
              </a:endParaRPr>
            </a:p>
            <a:p>
              <a:r>
                <a:rPr lang="en-IN" sz="2133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$ </a:t>
              </a:r>
              <a:r>
                <a:rPr lang="en-US" sz="2133" dirty="0">
                  <a:solidFill>
                    <a:srgbClr val="1F2937"/>
                  </a:solidFill>
                  <a:latin typeface="Lucida Console" panose="020B0609040504020204" pitchFamily="49" charset="0"/>
                </a:rPr>
                <a:t>git </a:t>
              </a:r>
              <a:r>
                <a:rPr lang="en-IN" sz="2133" dirty="0" err="1">
                  <a:solidFill>
                    <a:srgbClr val="1F2937"/>
                  </a:solidFill>
                  <a:latin typeface="Lucida Console" panose="020B0609040504020204" pitchFamily="49" charset="0"/>
                </a:rPr>
                <a:t>init</a:t>
              </a:r>
              <a:endParaRPr lang="en-IN" sz="2133" dirty="0">
                <a:solidFill>
                  <a:srgbClr val="1F2937"/>
                </a:solidFill>
                <a:latin typeface="Lucida Console" panose="020B0609040504020204" pitchFamily="49" charset="0"/>
              </a:endParaRPr>
            </a:p>
            <a:p>
              <a:r>
                <a:rPr lang="en-IN" sz="2133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Initialized empty Git repository in C:/Drive/Study/MCA/DDU/SEM_2/Seminar/Demo_TODO/.git/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DA17EBC-25C1-CD11-14CD-94FC1BB2DF88}"/>
              </a:ext>
            </a:extLst>
          </p:cNvPr>
          <p:cNvSpPr/>
          <p:nvPr/>
        </p:nvSpPr>
        <p:spPr>
          <a:xfrm>
            <a:off x="12801600" y="1930400"/>
            <a:ext cx="9804400" cy="233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C8970F-9137-8308-6C25-2D4EC93436C1}"/>
              </a:ext>
            </a:extLst>
          </p:cNvPr>
          <p:cNvSpPr txBox="1"/>
          <p:nvPr/>
        </p:nvSpPr>
        <p:spPr>
          <a:xfrm>
            <a:off x="13075920" y="2437170"/>
            <a:ext cx="9286240" cy="74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33" dirty="0">
                <a:solidFill>
                  <a:srgbClr val="00BF00"/>
                </a:solidFill>
                <a:latin typeface="Lucida Console" panose="020B0609040504020204" pitchFamily="49" charset="0"/>
              </a:rPr>
              <a:t>Savan@Savan </a:t>
            </a:r>
            <a:r>
              <a:rPr lang="en-IN" sz="2133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/c/Drive/TermWork/Website</a:t>
            </a:r>
            <a:endParaRPr lang="en-IN" sz="2133" dirty="0">
              <a:solidFill>
                <a:srgbClr val="00BFBF"/>
              </a:solidFill>
              <a:latin typeface="Lucida Console" panose="020B0609040504020204" pitchFamily="49" charset="0"/>
            </a:endParaRP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$ </a:t>
            </a:r>
            <a:r>
              <a:rPr lang="en-IN" sz="2133" dirty="0">
                <a:solidFill>
                  <a:srgbClr val="1F2937"/>
                </a:solidFill>
                <a:latin typeface="Lucida Console" panose="020B0609040504020204" pitchFamily="49" charset="0"/>
              </a:rPr>
              <a:t>touch README.MD</a:t>
            </a:r>
            <a:endParaRPr lang="en-IN" sz="21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948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3556000" y="6198513"/>
            <a:ext cx="5080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Repository and Working Directory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A4649C-7817-26AD-A598-23D8B0C23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79400"/>
            <a:ext cx="1238833" cy="71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78805-3B5B-3C85-E691-F15B84C7F2FD}"/>
              </a:ext>
            </a:extLst>
          </p:cNvPr>
          <p:cNvGrpSpPr/>
          <p:nvPr/>
        </p:nvGrpSpPr>
        <p:grpSpPr>
          <a:xfrm>
            <a:off x="-10007600" y="1955800"/>
            <a:ext cx="9804400" cy="2336800"/>
            <a:chOff x="1600200" y="2933700"/>
            <a:chExt cx="14706600" cy="35052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A504D4-BFE8-3245-B91F-AD9623408E87}"/>
                </a:ext>
              </a:extLst>
            </p:cNvPr>
            <p:cNvSpPr/>
            <p:nvPr/>
          </p:nvSpPr>
          <p:spPr>
            <a:xfrm>
              <a:off x="1600200" y="2933700"/>
              <a:ext cx="14706600" cy="3505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1333" dirty="0">
                <a:solidFill>
                  <a:prstClr val="black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80C6AF-ECAB-2AB4-0276-43C9C3B32CAD}"/>
                </a:ext>
              </a:extLst>
            </p:cNvPr>
            <p:cNvSpPr txBox="1"/>
            <p:nvPr/>
          </p:nvSpPr>
          <p:spPr>
            <a:xfrm>
              <a:off x="1996440" y="3655755"/>
              <a:ext cx="13929360" cy="2107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133" dirty="0">
                  <a:solidFill>
                    <a:srgbClr val="00BF00"/>
                  </a:solidFill>
                  <a:latin typeface="Lucida Console" panose="020B0609040504020204" pitchFamily="49" charset="0"/>
                </a:rPr>
                <a:t>Savan@Savan </a:t>
              </a:r>
              <a:r>
                <a:rPr lang="en-IN" sz="2133" dirty="0">
                  <a:solidFill>
                    <a:srgbClr val="BF00BF"/>
                  </a:solidFill>
                  <a:latin typeface="Lucida Console" panose="020B0609040504020204" pitchFamily="49" charset="0"/>
                </a:rPr>
                <a:t>MINGW64 </a:t>
              </a:r>
              <a:r>
                <a:rPr lang="en-IN" sz="2133" dirty="0">
                  <a:solidFill>
                    <a:srgbClr val="BFBF00"/>
                  </a:solidFill>
                  <a:latin typeface="Lucida Console" panose="020B0609040504020204" pitchFamily="49" charset="0"/>
                </a:rPr>
                <a:t>/c/Drive/TermWork/Website</a:t>
              </a:r>
              <a:endParaRPr lang="en-IN" sz="2133" dirty="0">
                <a:solidFill>
                  <a:srgbClr val="00BFBF"/>
                </a:solidFill>
                <a:latin typeface="Lucida Console" panose="020B0609040504020204" pitchFamily="49" charset="0"/>
              </a:endParaRPr>
            </a:p>
            <a:p>
              <a:r>
                <a:rPr lang="en-IN" sz="2133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$ </a:t>
              </a:r>
              <a:r>
                <a:rPr lang="en-US" sz="2133" dirty="0">
                  <a:solidFill>
                    <a:srgbClr val="1F2937"/>
                  </a:solidFill>
                  <a:latin typeface="Lucida Console" panose="020B0609040504020204" pitchFamily="49" charset="0"/>
                </a:rPr>
                <a:t>git </a:t>
              </a:r>
              <a:r>
                <a:rPr lang="en-IN" sz="2133" dirty="0" err="1">
                  <a:solidFill>
                    <a:srgbClr val="1F2937"/>
                  </a:solidFill>
                  <a:latin typeface="Lucida Console" panose="020B0609040504020204" pitchFamily="49" charset="0"/>
                </a:rPr>
                <a:t>init</a:t>
              </a:r>
              <a:endParaRPr lang="en-IN" sz="2133" dirty="0">
                <a:solidFill>
                  <a:srgbClr val="1F2937"/>
                </a:solidFill>
                <a:latin typeface="Lucida Console" panose="020B0609040504020204" pitchFamily="49" charset="0"/>
              </a:endParaRPr>
            </a:p>
            <a:p>
              <a:r>
                <a:rPr lang="en-IN" sz="2133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Initialized empty Git repository in C:/Drive/Study/MCA/DDU/SEM_2/Seminar/Demo_TODO/.git/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DC36F4D-699A-F3BA-2358-8D86B9D48240}"/>
              </a:ext>
            </a:extLst>
          </p:cNvPr>
          <p:cNvSpPr/>
          <p:nvPr/>
        </p:nvSpPr>
        <p:spPr>
          <a:xfrm>
            <a:off x="1056640" y="1930400"/>
            <a:ext cx="9804400" cy="233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F02B72-2537-6338-6E62-4E022B894AF8}"/>
              </a:ext>
            </a:extLst>
          </p:cNvPr>
          <p:cNvSpPr txBox="1"/>
          <p:nvPr/>
        </p:nvSpPr>
        <p:spPr>
          <a:xfrm>
            <a:off x="1330960" y="2437170"/>
            <a:ext cx="9286240" cy="74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33" dirty="0">
                <a:solidFill>
                  <a:srgbClr val="00BF00"/>
                </a:solidFill>
                <a:latin typeface="Lucida Console" panose="020B0609040504020204" pitchFamily="49" charset="0"/>
              </a:rPr>
              <a:t>Savan@Savan </a:t>
            </a:r>
            <a:r>
              <a:rPr lang="en-IN" sz="2133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/c/Drive/TermWork/Website</a:t>
            </a:r>
            <a:endParaRPr lang="en-IN" sz="2133" dirty="0">
              <a:solidFill>
                <a:srgbClr val="00BFBF"/>
              </a:solidFill>
              <a:latin typeface="Lucida Console" panose="020B0609040504020204" pitchFamily="49" charset="0"/>
            </a:endParaRP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$ </a:t>
            </a:r>
            <a:r>
              <a:rPr lang="en-IN" sz="2133" dirty="0">
                <a:solidFill>
                  <a:srgbClr val="1F2937"/>
                </a:solidFill>
                <a:latin typeface="Lucida Console" panose="020B0609040504020204" pitchFamily="49" charset="0"/>
              </a:rPr>
              <a:t>touch README.MD</a:t>
            </a:r>
            <a:endParaRPr lang="en-IN" sz="21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B9D0B56-46C7-6C59-8FC2-4B38FD9A0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253703"/>
            <a:ext cx="929690" cy="128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02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3556000" y="6198513"/>
            <a:ext cx="5080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Repository and Working Directory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A4649C-7817-26AD-A598-23D8B0C23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183396"/>
            <a:ext cx="7823200" cy="44912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78805-3B5B-3C85-E691-F15B84C7F2FD}"/>
              </a:ext>
            </a:extLst>
          </p:cNvPr>
          <p:cNvGrpSpPr/>
          <p:nvPr/>
        </p:nvGrpSpPr>
        <p:grpSpPr>
          <a:xfrm>
            <a:off x="-10007600" y="1955800"/>
            <a:ext cx="9804400" cy="2336800"/>
            <a:chOff x="1600200" y="2933700"/>
            <a:chExt cx="14706600" cy="35052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A504D4-BFE8-3245-B91F-AD9623408E87}"/>
                </a:ext>
              </a:extLst>
            </p:cNvPr>
            <p:cNvSpPr/>
            <p:nvPr/>
          </p:nvSpPr>
          <p:spPr>
            <a:xfrm>
              <a:off x="1600200" y="2933700"/>
              <a:ext cx="14706600" cy="3505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1333" dirty="0">
                <a:solidFill>
                  <a:prstClr val="black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80C6AF-ECAB-2AB4-0276-43C9C3B32CAD}"/>
                </a:ext>
              </a:extLst>
            </p:cNvPr>
            <p:cNvSpPr txBox="1"/>
            <p:nvPr/>
          </p:nvSpPr>
          <p:spPr>
            <a:xfrm>
              <a:off x="1996440" y="3655755"/>
              <a:ext cx="13929360" cy="2107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133" dirty="0">
                  <a:solidFill>
                    <a:srgbClr val="00BF00"/>
                  </a:solidFill>
                  <a:latin typeface="Lucida Console" panose="020B0609040504020204" pitchFamily="49" charset="0"/>
                </a:rPr>
                <a:t>Savan@Savan </a:t>
              </a:r>
              <a:r>
                <a:rPr lang="en-IN" sz="2133" dirty="0">
                  <a:solidFill>
                    <a:srgbClr val="BF00BF"/>
                  </a:solidFill>
                  <a:latin typeface="Lucida Console" panose="020B0609040504020204" pitchFamily="49" charset="0"/>
                </a:rPr>
                <a:t>MINGW64 </a:t>
              </a:r>
              <a:r>
                <a:rPr lang="en-IN" sz="2133" dirty="0">
                  <a:solidFill>
                    <a:srgbClr val="BFBF00"/>
                  </a:solidFill>
                  <a:latin typeface="Lucida Console" panose="020B0609040504020204" pitchFamily="49" charset="0"/>
                </a:rPr>
                <a:t>/c/Drive/TermWork/Website</a:t>
              </a:r>
              <a:endParaRPr lang="en-IN" sz="2133" dirty="0">
                <a:solidFill>
                  <a:srgbClr val="00BFBF"/>
                </a:solidFill>
                <a:latin typeface="Lucida Console" panose="020B0609040504020204" pitchFamily="49" charset="0"/>
              </a:endParaRPr>
            </a:p>
            <a:p>
              <a:r>
                <a:rPr lang="en-IN" sz="2133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$ </a:t>
              </a:r>
              <a:r>
                <a:rPr lang="en-US" sz="2133" dirty="0">
                  <a:solidFill>
                    <a:srgbClr val="1F2937"/>
                  </a:solidFill>
                  <a:latin typeface="Lucida Console" panose="020B0609040504020204" pitchFamily="49" charset="0"/>
                </a:rPr>
                <a:t>git </a:t>
              </a:r>
              <a:r>
                <a:rPr lang="en-IN" sz="2133" dirty="0" err="1">
                  <a:solidFill>
                    <a:srgbClr val="1F2937"/>
                  </a:solidFill>
                  <a:latin typeface="Lucida Console" panose="020B0609040504020204" pitchFamily="49" charset="0"/>
                </a:rPr>
                <a:t>init</a:t>
              </a:r>
              <a:endParaRPr lang="en-IN" sz="2133" dirty="0">
                <a:solidFill>
                  <a:srgbClr val="1F2937"/>
                </a:solidFill>
                <a:latin typeface="Lucida Console" panose="020B0609040504020204" pitchFamily="49" charset="0"/>
              </a:endParaRPr>
            </a:p>
            <a:p>
              <a:r>
                <a:rPr lang="en-IN" sz="2133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Initialized empty Git repository in C:/Drive/Study/MCA/DDU/SEM_2/Seminar/Demo_TODO/.git/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DC36F4D-699A-F3BA-2358-8D86B9D48240}"/>
              </a:ext>
            </a:extLst>
          </p:cNvPr>
          <p:cNvSpPr/>
          <p:nvPr/>
        </p:nvSpPr>
        <p:spPr>
          <a:xfrm>
            <a:off x="8839200" y="7289800"/>
            <a:ext cx="9804400" cy="233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F02B72-2537-6338-6E62-4E022B894AF8}"/>
              </a:ext>
            </a:extLst>
          </p:cNvPr>
          <p:cNvSpPr txBox="1"/>
          <p:nvPr/>
        </p:nvSpPr>
        <p:spPr>
          <a:xfrm>
            <a:off x="9113520" y="7796570"/>
            <a:ext cx="9286240" cy="74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33" dirty="0">
                <a:solidFill>
                  <a:srgbClr val="00BF00"/>
                </a:solidFill>
                <a:latin typeface="Lucida Console" panose="020B0609040504020204" pitchFamily="49" charset="0"/>
              </a:rPr>
              <a:t>Savan@Savan </a:t>
            </a:r>
            <a:r>
              <a:rPr lang="en-IN" sz="2133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/c/Drive/TermWork/Website</a:t>
            </a:r>
            <a:endParaRPr lang="en-IN" sz="2133" dirty="0">
              <a:solidFill>
                <a:srgbClr val="00BFBF"/>
              </a:solidFill>
              <a:latin typeface="Lucida Console" panose="020B0609040504020204" pitchFamily="49" charset="0"/>
            </a:endParaRP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$ </a:t>
            </a:r>
            <a:r>
              <a:rPr lang="en-IN" sz="2133" dirty="0">
                <a:solidFill>
                  <a:srgbClr val="1F2937"/>
                </a:solidFill>
                <a:latin typeface="Lucida Console" panose="020B0609040504020204" pitchFamily="49" charset="0"/>
              </a:rPr>
              <a:t>touch README.MD</a:t>
            </a:r>
            <a:endParaRPr lang="en-IN" sz="21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A77415-8068-6E8A-AD90-41418F11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32735"/>
            <a:ext cx="929690" cy="1283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6D46D-C7CD-B6D3-9D29-9AC7E16935AE}"/>
              </a:ext>
            </a:extLst>
          </p:cNvPr>
          <p:cNvSpPr txBox="1"/>
          <p:nvPr/>
        </p:nvSpPr>
        <p:spPr>
          <a:xfrm>
            <a:off x="10160000" y="1752600"/>
            <a:ext cx="162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Muli Regular" panose="020B0604020202020204" charset="0"/>
              </a:rPr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1547489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58800" y="330200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1247740" y="2260600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 dirty="0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5537200" y="3987800"/>
            <a:ext cx="5061729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867" dirty="0">
                <a:solidFill>
                  <a:srgbClr val="0E2C4B"/>
                </a:solidFill>
                <a:latin typeface="Muli Bold Bold"/>
              </a:rPr>
              <a:t>Git </a:t>
            </a:r>
            <a:r>
              <a:rPr lang="en-US" sz="5867" dirty="0">
                <a:solidFill>
                  <a:srgbClr val="F36825"/>
                </a:solidFill>
                <a:latin typeface="Muli Bold Bold"/>
              </a:rPr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2228292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86ECFC-E366-EDB2-70B0-C96028B99ED1}"/>
              </a:ext>
            </a:extLst>
          </p:cNvPr>
          <p:cNvSpPr/>
          <p:nvPr/>
        </p:nvSpPr>
        <p:spPr>
          <a:xfrm>
            <a:off x="2794000" y="1422400"/>
            <a:ext cx="6604000" cy="401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5080000" y="6198513"/>
            <a:ext cx="203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Untracked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E673BC-C067-C92A-4358-3F8842FBC176}"/>
              </a:ext>
            </a:extLst>
          </p:cNvPr>
          <p:cNvSpPr/>
          <p:nvPr/>
        </p:nvSpPr>
        <p:spPr>
          <a:xfrm>
            <a:off x="3098800" y="1854200"/>
            <a:ext cx="1277697" cy="5080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Untracked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536C9D-60AB-C979-1139-6520B350F768}"/>
              </a:ext>
            </a:extLst>
          </p:cNvPr>
          <p:cNvSpPr/>
          <p:nvPr/>
        </p:nvSpPr>
        <p:spPr>
          <a:xfrm>
            <a:off x="5109666" y="-635000"/>
            <a:ext cx="1588649" cy="5080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Staging area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80EFB6-C5DD-99D7-5244-FA0C85A4FC1A}"/>
              </a:ext>
            </a:extLst>
          </p:cNvPr>
          <p:cNvCxnSpPr>
            <a:stCxn id="12" idx="2"/>
          </p:cNvCxnSpPr>
          <p:nvPr/>
        </p:nvCxnSpPr>
        <p:spPr>
          <a:xfrm>
            <a:off x="3737649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EA0E1A-0179-D886-6F49-39059CABA395}"/>
              </a:ext>
            </a:extLst>
          </p:cNvPr>
          <p:cNvCxnSpPr>
            <a:cxnSpLocks/>
          </p:cNvCxnSpPr>
          <p:nvPr/>
        </p:nvCxnSpPr>
        <p:spPr>
          <a:xfrm>
            <a:off x="5805056" y="-30226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F221D2-B993-D948-B7A9-CC148AE22224}"/>
              </a:ext>
            </a:extLst>
          </p:cNvPr>
          <p:cNvCxnSpPr>
            <a:cxnSpLocks/>
          </p:cNvCxnSpPr>
          <p:nvPr/>
        </p:nvCxnSpPr>
        <p:spPr>
          <a:xfrm>
            <a:off x="-711200" y="2768600"/>
            <a:ext cx="574192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7FE55B-7977-5792-6F56-77E3119ED73A}"/>
              </a:ext>
            </a:extLst>
          </p:cNvPr>
          <p:cNvSpPr txBox="1"/>
          <p:nvPr/>
        </p:nvSpPr>
        <p:spPr>
          <a:xfrm>
            <a:off x="4173297" y="2696290"/>
            <a:ext cx="93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Stage files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CCCE5E-C61A-75FE-35BF-1AABDEDB9C37}"/>
              </a:ext>
            </a:extLst>
          </p:cNvPr>
          <p:cNvSpPr txBox="1"/>
          <p:nvPr/>
        </p:nvSpPr>
        <p:spPr>
          <a:xfrm>
            <a:off x="6408498" y="3378200"/>
            <a:ext cx="911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Commit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B5D6B9-D392-97C9-9291-BFFC66DF90E6}"/>
              </a:ext>
            </a:extLst>
          </p:cNvPr>
          <p:cNvSpPr txBox="1"/>
          <p:nvPr/>
        </p:nvSpPr>
        <p:spPr>
          <a:xfrm>
            <a:off x="5340772" y="4198779"/>
            <a:ext cx="1524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Remove the file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62D436F-D138-E99D-B587-CED4B9E5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7" y="127000"/>
            <a:ext cx="1516303" cy="870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2001E7E-370F-6FA0-0181-0B8B1E9184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" y="127001"/>
            <a:ext cx="180194" cy="24876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23E61FE-4ECA-B82C-A904-EA5CB99C6C26}"/>
              </a:ext>
            </a:extLst>
          </p:cNvPr>
          <p:cNvSpPr txBox="1"/>
          <p:nvPr/>
        </p:nvSpPr>
        <p:spPr>
          <a:xfrm>
            <a:off x="1845999" y="127000"/>
            <a:ext cx="315076" cy="23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67" dirty="0">
                <a:latin typeface="Muli Regular" panose="020B0604020202020204" charset="0"/>
              </a:rPr>
              <a:t>Empty</a:t>
            </a:r>
            <a:endParaRPr lang="en-IN" sz="667" dirty="0">
              <a:latin typeface="Muli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12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86ECFC-E366-EDB2-70B0-C96028B99ED1}"/>
              </a:ext>
            </a:extLst>
          </p:cNvPr>
          <p:cNvSpPr/>
          <p:nvPr/>
        </p:nvSpPr>
        <p:spPr>
          <a:xfrm>
            <a:off x="11074400" y="1422400"/>
            <a:ext cx="6604000" cy="401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5080000" y="6198513"/>
            <a:ext cx="203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Staging area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E673BC-C067-C92A-4358-3F8842FBC176}"/>
              </a:ext>
            </a:extLst>
          </p:cNvPr>
          <p:cNvSpPr/>
          <p:nvPr/>
        </p:nvSpPr>
        <p:spPr>
          <a:xfrm>
            <a:off x="11379200" y="1854200"/>
            <a:ext cx="1277697" cy="508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Untracked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536C9D-60AB-C979-1139-6520B350F768}"/>
              </a:ext>
            </a:extLst>
          </p:cNvPr>
          <p:cNvSpPr/>
          <p:nvPr/>
        </p:nvSpPr>
        <p:spPr>
          <a:xfrm>
            <a:off x="5109666" y="-635000"/>
            <a:ext cx="1588649" cy="5080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Staging area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80EFB6-C5DD-99D7-5244-FA0C85A4FC1A}"/>
              </a:ext>
            </a:extLst>
          </p:cNvPr>
          <p:cNvCxnSpPr>
            <a:stCxn id="12" idx="2"/>
          </p:cNvCxnSpPr>
          <p:nvPr/>
        </p:nvCxnSpPr>
        <p:spPr>
          <a:xfrm>
            <a:off x="12018049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EA0E1A-0179-D886-6F49-39059CABA395}"/>
              </a:ext>
            </a:extLst>
          </p:cNvPr>
          <p:cNvCxnSpPr>
            <a:cxnSpLocks/>
          </p:cNvCxnSpPr>
          <p:nvPr/>
        </p:nvCxnSpPr>
        <p:spPr>
          <a:xfrm>
            <a:off x="5805056" y="-30226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F221D2-B993-D948-B7A9-CC148AE22224}"/>
              </a:ext>
            </a:extLst>
          </p:cNvPr>
          <p:cNvCxnSpPr>
            <a:cxnSpLocks/>
          </p:cNvCxnSpPr>
          <p:nvPr/>
        </p:nvCxnSpPr>
        <p:spPr>
          <a:xfrm>
            <a:off x="-711200" y="2768600"/>
            <a:ext cx="574192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7FE55B-7977-5792-6F56-77E3119ED73A}"/>
              </a:ext>
            </a:extLst>
          </p:cNvPr>
          <p:cNvSpPr txBox="1"/>
          <p:nvPr/>
        </p:nvSpPr>
        <p:spPr>
          <a:xfrm>
            <a:off x="-1828800" y="2696290"/>
            <a:ext cx="93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Stage files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CCCE5E-C61A-75FE-35BF-1AABDEDB9C37}"/>
              </a:ext>
            </a:extLst>
          </p:cNvPr>
          <p:cNvSpPr txBox="1"/>
          <p:nvPr/>
        </p:nvSpPr>
        <p:spPr>
          <a:xfrm>
            <a:off x="6408498" y="3378200"/>
            <a:ext cx="911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Commit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B5D6B9-D392-97C9-9291-BFFC66DF90E6}"/>
              </a:ext>
            </a:extLst>
          </p:cNvPr>
          <p:cNvSpPr txBox="1"/>
          <p:nvPr/>
        </p:nvSpPr>
        <p:spPr>
          <a:xfrm>
            <a:off x="5340772" y="7449979"/>
            <a:ext cx="1524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Remove the file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62D436F-D138-E99D-B587-CED4B9E5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7" y="127000"/>
            <a:ext cx="1516303" cy="870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2001E7E-370F-6FA0-0181-0B8B1E9184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" y="127001"/>
            <a:ext cx="180194" cy="24876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23E61FE-4ECA-B82C-A904-EA5CB99C6C26}"/>
              </a:ext>
            </a:extLst>
          </p:cNvPr>
          <p:cNvSpPr txBox="1"/>
          <p:nvPr/>
        </p:nvSpPr>
        <p:spPr>
          <a:xfrm>
            <a:off x="1845999" y="127000"/>
            <a:ext cx="315076" cy="23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67" dirty="0">
                <a:latin typeface="Muli Regular" panose="020B0604020202020204" charset="0"/>
              </a:rPr>
              <a:t>Empty</a:t>
            </a:r>
            <a:endParaRPr lang="en-IN" sz="667" dirty="0">
              <a:latin typeface="Muli Regular" panose="020B0604020202020204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6090B69-C7A7-C9B9-DBD0-FC072649A47B}"/>
              </a:ext>
            </a:extLst>
          </p:cNvPr>
          <p:cNvSpPr txBox="1"/>
          <p:nvPr/>
        </p:nvSpPr>
        <p:spPr>
          <a:xfrm>
            <a:off x="2753441" y="3175000"/>
            <a:ext cx="6443903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4400" dirty="0">
                <a:solidFill>
                  <a:srgbClr val="F36825"/>
                </a:solidFill>
                <a:latin typeface="Muli Bold Bold"/>
              </a:rPr>
              <a:t>add README.MD</a:t>
            </a:r>
            <a:endParaRPr lang="en-US" sz="4400" dirty="0">
              <a:solidFill>
                <a:srgbClr val="0E2C4B"/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1451677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C593C9D-26E6-7C7C-D23B-8375042CFBB4}"/>
              </a:ext>
            </a:extLst>
          </p:cNvPr>
          <p:cNvCxnSpPr>
            <a:cxnSpLocks/>
          </p:cNvCxnSpPr>
          <p:nvPr/>
        </p:nvCxnSpPr>
        <p:spPr>
          <a:xfrm>
            <a:off x="3759200" y="2827179"/>
            <a:ext cx="2045855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086ECFC-E366-EDB2-70B0-C96028B99ED1}"/>
              </a:ext>
            </a:extLst>
          </p:cNvPr>
          <p:cNvSpPr/>
          <p:nvPr/>
        </p:nvSpPr>
        <p:spPr>
          <a:xfrm>
            <a:off x="2794000" y="1422400"/>
            <a:ext cx="6604000" cy="401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5080000" y="6198513"/>
            <a:ext cx="203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Staging area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E673BC-C067-C92A-4358-3F8842FBC176}"/>
              </a:ext>
            </a:extLst>
          </p:cNvPr>
          <p:cNvSpPr/>
          <p:nvPr/>
        </p:nvSpPr>
        <p:spPr>
          <a:xfrm>
            <a:off x="3098800" y="1854200"/>
            <a:ext cx="1277697" cy="5080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Untracked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536C9D-60AB-C979-1139-6520B350F768}"/>
              </a:ext>
            </a:extLst>
          </p:cNvPr>
          <p:cNvSpPr/>
          <p:nvPr/>
        </p:nvSpPr>
        <p:spPr>
          <a:xfrm>
            <a:off x="5010732" y="1854200"/>
            <a:ext cx="1588649" cy="5080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Staging area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80EFB6-C5DD-99D7-5244-FA0C85A4FC1A}"/>
              </a:ext>
            </a:extLst>
          </p:cNvPr>
          <p:cNvCxnSpPr>
            <a:stCxn id="12" idx="2"/>
          </p:cNvCxnSpPr>
          <p:nvPr/>
        </p:nvCxnSpPr>
        <p:spPr>
          <a:xfrm>
            <a:off x="3737649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EA0E1A-0179-D886-6F49-39059CABA395}"/>
              </a:ext>
            </a:extLst>
          </p:cNvPr>
          <p:cNvCxnSpPr>
            <a:cxnSpLocks/>
          </p:cNvCxnSpPr>
          <p:nvPr/>
        </p:nvCxnSpPr>
        <p:spPr>
          <a:xfrm>
            <a:off x="5805056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9E0BE23-ACF9-D97D-3F8E-857F96A6D0FE}"/>
              </a:ext>
            </a:extLst>
          </p:cNvPr>
          <p:cNvSpPr txBox="1"/>
          <p:nvPr/>
        </p:nvSpPr>
        <p:spPr>
          <a:xfrm>
            <a:off x="4362642" y="2695099"/>
            <a:ext cx="911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Commit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F221D2-B993-D948-B7A9-CC148AE22224}"/>
              </a:ext>
            </a:extLst>
          </p:cNvPr>
          <p:cNvCxnSpPr>
            <a:cxnSpLocks/>
          </p:cNvCxnSpPr>
          <p:nvPr/>
        </p:nvCxnSpPr>
        <p:spPr>
          <a:xfrm>
            <a:off x="3743808" y="2819400"/>
            <a:ext cx="2061247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7FE55B-7977-5792-6F56-77E3119ED73A}"/>
              </a:ext>
            </a:extLst>
          </p:cNvPr>
          <p:cNvSpPr txBox="1"/>
          <p:nvPr/>
        </p:nvSpPr>
        <p:spPr>
          <a:xfrm>
            <a:off x="4173297" y="2696290"/>
            <a:ext cx="93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Stage files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CCCE5E-C61A-75FE-35BF-1AABDEDB9C37}"/>
              </a:ext>
            </a:extLst>
          </p:cNvPr>
          <p:cNvSpPr txBox="1"/>
          <p:nvPr/>
        </p:nvSpPr>
        <p:spPr>
          <a:xfrm>
            <a:off x="6408498" y="3378200"/>
            <a:ext cx="911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Commit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B5D6B9-D392-97C9-9291-BFFC66DF90E6}"/>
              </a:ext>
            </a:extLst>
          </p:cNvPr>
          <p:cNvSpPr txBox="1"/>
          <p:nvPr/>
        </p:nvSpPr>
        <p:spPr>
          <a:xfrm>
            <a:off x="5340772" y="4198779"/>
            <a:ext cx="1524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Remove the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1B4AFD-649D-9F81-C650-3990CFD4E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7" y="127000"/>
            <a:ext cx="1516303" cy="870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46239-74E1-A7AC-AE13-454EB9FFFD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" y="127001"/>
            <a:ext cx="180194" cy="2487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646D44-656A-F398-E3AB-66BACD3ECB22}"/>
              </a:ext>
            </a:extLst>
          </p:cNvPr>
          <p:cNvSpPr txBox="1"/>
          <p:nvPr/>
        </p:nvSpPr>
        <p:spPr>
          <a:xfrm>
            <a:off x="1845999" y="127000"/>
            <a:ext cx="315076" cy="23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67" dirty="0">
                <a:latin typeface="Muli Regular" panose="020B0604020202020204" charset="0"/>
              </a:rPr>
              <a:t>Empty</a:t>
            </a:r>
            <a:endParaRPr lang="en-IN" sz="667" dirty="0">
              <a:latin typeface="Muli Regular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2C8CEA-B479-2281-4968-2D6147EE12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1"/>
            <a:ext cx="180194" cy="24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50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C593C9D-26E6-7C7C-D23B-8375042CFBB4}"/>
              </a:ext>
            </a:extLst>
          </p:cNvPr>
          <p:cNvCxnSpPr>
            <a:cxnSpLocks/>
          </p:cNvCxnSpPr>
          <p:nvPr/>
        </p:nvCxnSpPr>
        <p:spPr>
          <a:xfrm>
            <a:off x="13766800" y="2827179"/>
            <a:ext cx="2045855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086ECFC-E366-EDB2-70B0-C96028B99ED1}"/>
              </a:ext>
            </a:extLst>
          </p:cNvPr>
          <p:cNvSpPr/>
          <p:nvPr/>
        </p:nvSpPr>
        <p:spPr>
          <a:xfrm>
            <a:off x="12801600" y="1422400"/>
            <a:ext cx="6604000" cy="401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5080000" y="6198513"/>
            <a:ext cx="203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Commit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E673BC-C067-C92A-4358-3F8842FBC176}"/>
              </a:ext>
            </a:extLst>
          </p:cNvPr>
          <p:cNvSpPr/>
          <p:nvPr/>
        </p:nvSpPr>
        <p:spPr>
          <a:xfrm>
            <a:off x="13106400" y="1854200"/>
            <a:ext cx="1277697" cy="508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Untracked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536C9D-60AB-C979-1139-6520B350F768}"/>
              </a:ext>
            </a:extLst>
          </p:cNvPr>
          <p:cNvSpPr/>
          <p:nvPr/>
        </p:nvSpPr>
        <p:spPr>
          <a:xfrm>
            <a:off x="15018331" y="1854200"/>
            <a:ext cx="1588649" cy="5080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Staging area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80EFB6-C5DD-99D7-5244-FA0C85A4FC1A}"/>
              </a:ext>
            </a:extLst>
          </p:cNvPr>
          <p:cNvCxnSpPr>
            <a:stCxn id="12" idx="2"/>
          </p:cNvCxnSpPr>
          <p:nvPr/>
        </p:nvCxnSpPr>
        <p:spPr>
          <a:xfrm>
            <a:off x="13745249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EA0E1A-0179-D886-6F49-39059CABA395}"/>
              </a:ext>
            </a:extLst>
          </p:cNvPr>
          <p:cNvCxnSpPr>
            <a:cxnSpLocks/>
          </p:cNvCxnSpPr>
          <p:nvPr/>
        </p:nvCxnSpPr>
        <p:spPr>
          <a:xfrm>
            <a:off x="15812656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9E0BE23-ACF9-D97D-3F8E-857F96A6D0FE}"/>
              </a:ext>
            </a:extLst>
          </p:cNvPr>
          <p:cNvSpPr txBox="1"/>
          <p:nvPr/>
        </p:nvSpPr>
        <p:spPr>
          <a:xfrm>
            <a:off x="14370241" y="2695099"/>
            <a:ext cx="911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Commit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F221D2-B993-D948-B7A9-CC148AE22224}"/>
              </a:ext>
            </a:extLst>
          </p:cNvPr>
          <p:cNvCxnSpPr>
            <a:cxnSpLocks/>
          </p:cNvCxnSpPr>
          <p:nvPr/>
        </p:nvCxnSpPr>
        <p:spPr>
          <a:xfrm>
            <a:off x="13751408" y="2819400"/>
            <a:ext cx="2061247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7FE55B-7977-5792-6F56-77E3119ED73A}"/>
              </a:ext>
            </a:extLst>
          </p:cNvPr>
          <p:cNvSpPr txBox="1"/>
          <p:nvPr/>
        </p:nvSpPr>
        <p:spPr>
          <a:xfrm>
            <a:off x="14180897" y="2696290"/>
            <a:ext cx="93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Stage files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CCCE5E-C61A-75FE-35BF-1AABDEDB9C37}"/>
              </a:ext>
            </a:extLst>
          </p:cNvPr>
          <p:cNvSpPr txBox="1"/>
          <p:nvPr/>
        </p:nvSpPr>
        <p:spPr>
          <a:xfrm>
            <a:off x="16416097" y="3378200"/>
            <a:ext cx="911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Commit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B5D6B9-D392-97C9-9291-BFFC66DF90E6}"/>
              </a:ext>
            </a:extLst>
          </p:cNvPr>
          <p:cNvSpPr txBox="1"/>
          <p:nvPr/>
        </p:nvSpPr>
        <p:spPr>
          <a:xfrm>
            <a:off x="15348372" y="4198779"/>
            <a:ext cx="1524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Remove the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1B4AFD-649D-9F81-C650-3990CFD4E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7" y="127000"/>
            <a:ext cx="1516303" cy="870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46239-74E1-A7AC-AE13-454EB9FFFD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" y="127001"/>
            <a:ext cx="180194" cy="2487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646D44-656A-F398-E3AB-66BACD3ECB22}"/>
              </a:ext>
            </a:extLst>
          </p:cNvPr>
          <p:cNvSpPr txBox="1"/>
          <p:nvPr/>
        </p:nvSpPr>
        <p:spPr>
          <a:xfrm>
            <a:off x="1845999" y="127000"/>
            <a:ext cx="315076" cy="23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67" dirty="0">
                <a:latin typeface="Muli Regular" panose="020B0604020202020204" charset="0"/>
              </a:rPr>
              <a:t>Empty</a:t>
            </a:r>
            <a:endParaRPr lang="en-IN" sz="667" dirty="0">
              <a:latin typeface="Muli Regular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2C8CEA-B479-2281-4968-2D6147EE12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1"/>
            <a:ext cx="180194" cy="248763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C77486CA-95CC-14D0-6E5B-D69064A0DA77}"/>
              </a:ext>
            </a:extLst>
          </p:cNvPr>
          <p:cNvSpPr txBox="1"/>
          <p:nvPr/>
        </p:nvSpPr>
        <p:spPr>
          <a:xfrm>
            <a:off x="1216591" y="3175000"/>
            <a:ext cx="9517603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4400" dirty="0">
                <a:solidFill>
                  <a:srgbClr val="F36825"/>
                </a:solidFill>
                <a:latin typeface="Muli Bold Bold"/>
              </a:rPr>
              <a:t>commit –m “Initial commit”</a:t>
            </a:r>
            <a:endParaRPr lang="en-US" sz="4400" dirty="0">
              <a:solidFill>
                <a:srgbClr val="0E2C4B"/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158374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373BF311-F56B-4773-3BCC-948EB7CAB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221296" y="3240564"/>
            <a:ext cx="1211144" cy="1141606"/>
          </a:xfrm>
          <a:prstGeom prst="rect">
            <a:avLst/>
          </a:prstGeom>
          <a:effectLst/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7F2D0E-2716-4180-AE25-402A4F26EDE8}"/>
              </a:ext>
            </a:extLst>
          </p:cNvPr>
          <p:cNvCxnSpPr>
            <a:cxnSpLocks/>
          </p:cNvCxnSpPr>
          <p:nvPr/>
        </p:nvCxnSpPr>
        <p:spPr>
          <a:xfrm flipV="1">
            <a:off x="1672004" y="2701844"/>
            <a:ext cx="806852" cy="9209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48E532FF-E5BF-E9B6-BC84-73118B0C1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383313" y="2282824"/>
            <a:ext cx="933516" cy="879918"/>
          </a:xfrm>
          <a:prstGeom prst="rect">
            <a:avLst/>
          </a:prstGeom>
          <a:effectLst/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693071B-1CD7-4E0D-39DF-86A0A88D0405}"/>
              </a:ext>
            </a:extLst>
          </p:cNvPr>
          <p:cNvGrpSpPr/>
          <p:nvPr/>
        </p:nvGrpSpPr>
        <p:grpSpPr>
          <a:xfrm>
            <a:off x="934026" y="1896008"/>
            <a:ext cx="769029" cy="1160353"/>
            <a:chOff x="2194669" y="2314218"/>
            <a:chExt cx="769029" cy="1160353"/>
          </a:xfrm>
        </p:grpSpPr>
        <p:sp>
          <p:nvSpPr>
            <p:cNvPr id="8" name="Google Shape;10929;p81">
              <a:extLst>
                <a:ext uri="{FF2B5EF4-FFF2-40B4-BE49-F238E27FC236}">
                  <a16:creationId xmlns:a16="http://schemas.microsoft.com/office/drawing/2014/main" id="{E95F1DB3-73D8-FF57-1E8E-D93E418A7A54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0930;p81">
              <a:extLst>
                <a:ext uri="{FF2B5EF4-FFF2-40B4-BE49-F238E27FC236}">
                  <a16:creationId xmlns:a16="http://schemas.microsoft.com/office/drawing/2014/main" id="{72EFD107-6A81-1321-9A88-1F204410992B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931;p81">
              <a:extLst>
                <a:ext uri="{FF2B5EF4-FFF2-40B4-BE49-F238E27FC236}">
                  <a16:creationId xmlns:a16="http://schemas.microsoft.com/office/drawing/2014/main" id="{72BA3144-C251-806A-7D09-EC9639E9F10C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932;p81">
              <a:extLst>
                <a:ext uri="{FF2B5EF4-FFF2-40B4-BE49-F238E27FC236}">
                  <a16:creationId xmlns:a16="http://schemas.microsoft.com/office/drawing/2014/main" id="{C0A53166-89CD-DE50-AE0E-E6D1862B0316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933;p81">
              <a:extLst>
                <a:ext uri="{FF2B5EF4-FFF2-40B4-BE49-F238E27FC236}">
                  <a16:creationId xmlns:a16="http://schemas.microsoft.com/office/drawing/2014/main" id="{C4E8D294-533A-A8A6-248C-4163C22FDF0D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934;p81">
              <a:extLst>
                <a:ext uri="{FF2B5EF4-FFF2-40B4-BE49-F238E27FC236}">
                  <a16:creationId xmlns:a16="http://schemas.microsoft.com/office/drawing/2014/main" id="{2FACF964-C33B-CA81-F3AA-8A1E13087BF4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935;p81">
              <a:extLst>
                <a:ext uri="{FF2B5EF4-FFF2-40B4-BE49-F238E27FC236}">
                  <a16:creationId xmlns:a16="http://schemas.microsoft.com/office/drawing/2014/main" id="{324925D9-BDFE-5847-A14E-2383E9074C0B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936;p81">
              <a:extLst>
                <a:ext uri="{FF2B5EF4-FFF2-40B4-BE49-F238E27FC236}">
                  <a16:creationId xmlns:a16="http://schemas.microsoft.com/office/drawing/2014/main" id="{4EAE181C-0E77-71AE-2BD2-CBA5C7BB2E4A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937;p81">
              <a:extLst>
                <a:ext uri="{FF2B5EF4-FFF2-40B4-BE49-F238E27FC236}">
                  <a16:creationId xmlns:a16="http://schemas.microsoft.com/office/drawing/2014/main" id="{197A1BF6-2D67-C1A4-F213-AD368E6A2011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938;p81">
              <a:extLst>
                <a:ext uri="{FF2B5EF4-FFF2-40B4-BE49-F238E27FC236}">
                  <a16:creationId xmlns:a16="http://schemas.microsoft.com/office/drawing/2014/main" id="{1D2BBE8A-C687-CEA6-43A6-09D2F3E0CA4D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939;p81">
              <a:extLst>
                <a:ext uri="{FF2B5EF4-FFF2-40B4-BE49-F238E27FC236}">
                  <a16:creationId xmlns:a16="http://schemas.microsoft.com/office/drawing/2014/main" id="{8F4DEB06-6D4E-59B4-0910-3E18AE0B9673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40;p81">
              <a:extLst>
                <a:ext uri="{FF2B5EF4-FFF2-40B4-BE49-F238E27FC236}">
                  <a16:creationId xmlns:a16="http://schemas.microsoft.com/office/drawing/2014/main" id="{102375D9-43CC-6BD2-C48C-ACFB9FD983BC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41;p81">
              <a:extLst>
                <a:ext uri="{FF2B5EF4-FFF2-40B4-BE49-F238E27FC236}">
                  <a16:creationId xmlns:a16="http://schemas.microsoft.com/office/drawing/2014/main" id="{7A6A8501-9D3E-3738-02E9-46CF966A20AD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42CF78-E732-BCA6-601E-B517BB00576F}"/>
              </a:ext>
            </a:extLst>
          </p:cNvPr>
          <p:cNvCxnSpPr>
            <a:cxnSpLocks/>
          </p:cNvCxnSpPr>
          <p:nvPr/>
        </p:nvCxnSpPr>
        <p:spPr>
          <a:xfrm flipV="1">
            <a:off x="1671968" y="5076231"/>
            <a:ext cx="806852" cy="9209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" name="Picture 6">
            <a:extLst>
              <a:ext uri="{FF2B5EF4-FFF2-40B4-BE49-F238E27FC236}">
                <a16:creationId xmlns:a16="http://schemas.microsoft.com/office/drawing/2014/main" id="{BB2580D3-C628-8F7C-2546-B41F14CC4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383277" y="4657211"/>
            <a:ext cx="933516" cy="879918"/>
          </a:xfrm>
          <a:prstGeom prst="rect">
            <a:avLst/>
          </a:prstGeom>
          <a:effectLst/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33D570F-DB79-8023-1001-D84BAA260991}"/>
              </a:ext>
            </a:extLst>
          </p:cNvPr>
          <p:cNvGrpSpPr/>
          <p:nvPr/>
        </p:nvGrpSpPr>
        <p:grpSpPr>
          <a:xfrm>
            <a:off x="933990" y="4270395"/>
            <a:ext cx="769029" cy="1160353"/>
            <a:chOff x="2194669" y="2314218"/>
            <a:chExt cx="769029" cy="1160353"/>
          </a:xfrm>
        </p:grpSpPr>
        <p:sp>
          <p:nvSpPr>
            <p:cNvPr id="24" name="Google Shape;10929;p81">
              <a:extLst>
                <a:ext uri="{FF2B5EF4-FFF2-40B4-BE49-F238E27FC236}">
                  <a16:creationId xmlns:a16="http://schemas.microsoft.com/office/drawing/2014/main" id="{1C548C13-6DDC-9149-122B-A8C75EE77476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930;p81">
              <a:extLst>
                <a:ext uri="{FF2B5EF4-FFF2-40B4-BE49-F238E27FC236}">
                  <a16:creationId xmlns:a16="http://schemas.microsoft.com/office/drawing/2014/main" id="{48FEB4B4-79F9-0D20-67D9-4DC6DA15585C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31;p81">
              <a:extLst>
                <a:ext uri="{FF2B5EF4-FFF2-40B4-BE49-F238E27FC236}">
                  <a16:creationId xmlns:a16="http://schemas.microsoft.com/office/drawing/2014/main" id="{E19C90F4-E937-6B77-5326-6616FF708761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32;p81">
              <a:extLst>
                <a:ext uri="{FF2B5EF4-FFF2-40B4-BE49-F238E27FC236}">
                  <a16:creationId xmlns:a16="http://schemas.microsoft.com/office/drawing/2014/main" id="{D29A1545-C4AD-7C10-6263-819A4F02A50C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33;p81">
              <a:extLst>
                <a:ext uri="{FF2B5EF4-FFF2-40B4-BE49-F238E27FC236}">
                  <a16:creationId xmlns:a16="http://schemas.microsoft.com/office/drawing/2014/main" id="{67D16FCB-814F-D157-EBED-35CF2EFFE3D5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934;p81">
              <a:extLst>
                <a:ext uri="{FF2B5EF4-FFF2-40B4-BE49-F238E27FC236}">
                  <a16:creationId xmlns:a16="http://schemas.microsoft.com/office/drawing/2014/main" id="{32193B4B-7F68-2F9A-EA0D-202D2CD0F79C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935;p81">
              <a:extLst>
                <a:ext uri="{FF2B5EF4-FFF2-40B4-BE49-F238E27FC236}">
                  <a16:creationId xmlns:a16="http://schemas.microsoft.com/office/drawing/2014/main" id="{A7AC79D3-F601-65BF-8C8A-498E630FBE1B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936;p81">
              <a:extLst>
                <a:ext uri="{FF2B5EF4-FFF2-40B4-BE49-F238E27FC236}">
                  <a16:creationId xmlns:a16="http://schemas.microsoft.com/office/drawing/2014/main" id="{DEE3B0A4-BE43-446A-2784-9ED6E1FB5438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937;p81">
              <a:extLst>
                <a:ext uri="{FF2B5EF4-FFF2-40B4-BE49-F238E27FC236}">
                  <a16:creationId xmlns:a16="http://schemas.microsoft.com/office/drawing/2014/main" id="{40E99CF0-A012-2748-A5E8-F0C9B2F3EA35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938;p81">
              <a:extLst>
                <a:ext uri="{FF2B5EF4-FFF2-40B4-BE49-F238E27FC236}">
                  <a16:creationId xmlns:a16="http://schemas.microsoft.com/office/drawing/2014/main" id="{A622ACF8-3123-81C0-023A-53357DE649CC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939;p81">
              <a:extLst>
                <a:ext uri="{FF2B5EF4-FFF2-40B4-BE49-F238E27FC236}">
                  <a16:creationId xmlns:a16="http://schemas.microsoft.com/office/drawing/2014/main" id="{F95A95CC-8FB6-009C-1F5B-38C53CA1F15F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940;p81">
              <a:extLst>
                <a:ext uri="{FF2B5EF4-FFF2-40B4-BE49-F238E27FC236}">
                  <a16:creationId xmlns:a16="http://schemas.microsoft.com/office/drawing/2014/main" id="{63E36E8D-CC30-3D18-F31F-3020A8DD9B6C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941;p81">
              <a:extLst>
                <a:ext uri="{FF2B5EF4-FFF2-40B4-BE49-F238E27FC236}">
                  <a16:creationId xmlns:a16="http://schemas.microsoft.com/office/drawing/2014/main" id="{A9BD26F9-546D-9D70-E3A1-72FE6C26D178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9C1C32-8E4D-071E-B5D1-6CC8522F0B64}"/>
              </a:ext>
            </a:extLst>
          </p:cNvPr>
          <p:cNvCxnSpPr>
            <a:cxnSpLocks/>
          </p:cNvCxnSpPr>
          <p:nvPr/>
        </p:nvCxnSpPr>
        <p:spPr>
          <a:xfrm flipV="1">
            <a:off x="9232376" y="3921272"/>
            <a:ext cx="806852" cy="9209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8" name="Picture 6">
            <a:extLst>
              <a:ext uri="{FF2B5EF4-FFF2-40B4-BE49-F238E27FC236}">
                <a16:creationId xmlns:a16="http://schemas.microsoft.com/office/drawing/2014/main" id="{BAEA9C48-1342-3404-91D6-A2C48A842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303725" y="3502252"/>
            <a:ext cx="933516" cy="879918"/>
          </a:xfrm>
          <a:prstGeom prst="rect">
            <a:avLst/>
          </a:prstGeom>
          <a:effectLst/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1DE5EB8-955A-14AA-3556-954A54742610}"/>
              </a:ext>
            </a:extLst>
          </p:cNvPr>
          <p:cNvGrpSpPr/>
          <p:nvPr/>
        </p:nvGrpSpPr>
        <p:grpSpPr>
          <a:xfrm>
            <a:off x="10034964" y="3115436"/>
            <a:ext cx="769029" cy="1160353"/>
            <a:chOff x="2194669" y="2314218"/>
            <a:chExt cx="769029" cy="1160353"/>
          </a:xfrm>
        </p:grpSpPr>
        <p:sp>
          <p:nvSpPr>
            <p:cNvPr id="40" name="Google Shape;10929;p81">
              <a:extLst>
                <a:ext uri="{FF2B5EF4-FFF2-40B4-BE49-F238E27FC236}">
                  <a16:creationId xmlns:a16="http://schemas.microsoft.com/office/drawing/2014/main" id="{1B462270-0AC0-E92D-F7C3-8A404F3345D4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0930;p81">
              <a:extLst>
                <a:ext uri="{FF2B5EF4-FFF2-40B4-BE49-F238E27FC236}">
                  <a16:creationId xmlns:a16="http://schemas.microsoft.com/office/drawing/2014/main" id="{B3B187F9-A4B4-CB59-3CC3-B9298EED436B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931;p81">
              <a:extLst>
                <a:ext uri="{FF2B5EF4-FFF2-40B4-BE49-F238E27FC236}">
                  <a16:creationId xmlns:a16="http://schemas.microsoft.com/office/drawing/2014/main" id="{00DFAC46-708E-2D16-D4BF-0583356A302C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932;p81">
              <a:extLst>
                <a:ext uri="{FF2B5EF4-FFF2-40B4-BE49-F238E27FC236}">
                  <a16:creationId xmlns:a16="http://schemas.microsoft.com/office/drawing/2014/main" id="{3944F6F6-B646-62A6-CD78-8BABE5B2C653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933;p81">
              <a:extLst>
                <a:ext uri="{FF2B5EF4-FFF2-40B4-BE49-F238E27FC236}">
                  <a16:creationId xmlns:a16="http://schemas.microsoft.com/office/drawing/2014/main" id="{72084AA8-D7FB-C5F5-21B2-D2DB19502E04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934;p81">
              <a:extLst>
                <a:ext uri="{FF2B5EF4-FFF2-40B4-BE49-F238E27FC236}">
                  <a16:creationId xmlns:a16="http://schemas.microsoft.com/office/drawing/2014/main" id="{39A90ACD-5123-C758-9806-EEAD00480762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935;p81">
              <a:extLst>
                <a:ext uri="{FF2B5EF4-FFF2-40B4-BE49-F238E27FC236}">
                  <a16:creationId xmlns:a16="http://schemas.microsoft.com/office/drawing/2014/main" id="{DA956238-7F3B-EF02-0ABC-0C349EE271D1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936;p81">
              <a:extLst>
                <a:ext uri="{FF2B5EF4-FFF2-40B4-BE49-F238E27FC236}">
                  <a16:creationId xmlns:a16="http://schemas.microsoft.com/office/drawing/2014/main" id="{D4509F97-C9A4-1B2B-C1AC-ECB9868D5426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937;p81">
              <a:extLst>
                <a:ext uri="{FF2B5EF4-FFF2-40B4-BE49-F238E27FC236}">
                  <a16:creationId xmlns:a16="http://schemas.microsoft.com/office/drawing/2014/main" id="{2185E44C-57E7-588D-64A5-503650947D18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938;p81">
              <a:extLst>
                <a:ext uri="{FF2B5EF4-FFF2-40B4-BE49-F238E27FC236}">
                  <a16:creationId xmlns:a16="http://schemas.microsoft.com/office/drawing/2014/main" id="{86E0A672-4A4B-AAFB-D169-F3ED7C1B1C24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939;p81">
              <a:extLst>
                <a:ext uri="{FF2B5EF4-FFF2-40B4-BE49-F238E27FC236}">
                  <a16:creationId xmlns:a16="http://schemas.microsoft.com/office/drawing/2014/main" id="{EE8AE608-14CB-F468-8107-D77ECE0C95CF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940;p81">
              <a:extLst>
                <a:ext uri="{FF2B5EF4-FFF2-40B4-BE49-F238E27FC236}">
                  <a16:creationId xmlns:a16="http://schemas.microsoft.com/office/drawing/2014/main" id="{AA581D4F-2BC6-930F-9678-A5D737D3D634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941;p81">
              <a:extLst>
                <a:ext uri="{FF2B5EF4-FFF2-40B4-BE49-F238E27FC236}">
                  <a16:creationId xmlns:a16="http://schemas.microsoft.com/office/drawing/2014/main" id="{C98C16DA-960B-B8C8-7B3D-D7A1CB20B4ED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B6369B-B575-D2C9-2355-9C862DE85280}"/>
              </a:ext>
            </a:extLst>
          </p:cNvPr>
          <p:cNvCxnSpPr>
            <a:cxnSpLocks/>
          </p:cNvCxnSpPr>
          <p:nvPr/>
        </p:nvCxnSpPr>
        <p:spPr>
          <a:xfrm flipV="1">
            <a:off x="9232376" y="2251503"/>
            <a:ext cx="806852" cy="9209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4" name="Picture 6">
            <a:extLst>
              <a:ext uri="{FF2B5EF4-FFF2-40B4-BE49-F238E27FC236}">
                <a16:creationId xmlns:a16="http://schemas.microsoft.com/office/drawing/2014/main" id="{C9C7C625-890D-BA80-D973-7BEA0C4F91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303725" y="1832483"/>
            <a:ext cx="933516" cy="879918"/>
          </a:xfrm>
          <a:prstGeom prst="rect">
            <a:avLst/>
          </a:prstGeom>
          <a:effectLst/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A4F7747E-BB85-E8EB-51A4-0011A42E5705}"/>
              </a:ext>
            </a:extLst>
          </p:cNvPr>
          <p:cNvGrpSpPr/>
          <p:nvPr/>
        </p:nvGrpSpPr>
        <p:grpSpPr>
          <a:xfrm>
            <a:off x="10034964" y="1445667"/>
            <a:ext cx="769029" cy="1160353"/>
            <a:chOff x="2194669" y="2314218"/>
            <a:chExt cx="769029" cy="1160353"/>
          </a:xfrm>
        </p:grpSpPr>
        <p:sp>
          <p:nvSpPr>
            <p:cNvPr id="56" name="Google Shape;10929;p81">
              <a:extLst>
                <a:ext uri="{FF2B5EF4-FFF2-40B4-BE49-F238E27FC236}">
                  <a16:creationId xmlns:a16="http://schemas.microsoft.com/office/drawing/2014/main" id="{DE2B4C0E-275B-01B0-F52B-E66D0CDFA494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0930;p81">
              <a:extLst>
                <a:ext uri="{FF2B5EF4-FFF2-40B4-BE49-F238E27FC236}">
                  <a16:creationId xmlns:a16="http://schemas.microsoft.com/office/drawing/2014/main" id="{F654CF37-B863-CD3B-19C4-BC7D82F31FA4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931;p81">
              <a:extLst>
                <a:ext uri="{FF2B5EF4-FFF2-40B4-BE49-F238E27FC236}">
                  <a16:creationId xmlns:a16="http://schemas.microsoft.com/office/drawing/2014/main" id="{7B3F7542-0F2C-FACD-E374-8FCAD1D3FCDE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932;p81">
              <a:extLst>
                <a:ext uri="{FF2B5EF4-FFF2-40B4-BE49-F238E27FC236}">
                  <a16:creationId xmlns:a16="http://schemas.microsoft.com/office/drawing/2014/main" id="{BB9E2504-5BA3-9A0C-308E-2182E0C5F4DC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933;p81">
              <a:extLst>
                <a:ext uri="{FF2B5EF4-FFF2-40B4-BE49-F238E27FC236}">
                  <a16:creationId xmlns:a16="http://schemas.microsoft.com/office/drawing/2014/main" id="{2C3EDFC1-176E-7F14-875C-8AD427BF22CF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934;p81">
              <a:extLst>
                <a:ext uri="{FF2B5EF4-FFF2-40B4-BE49-F238E27FC236}">
                  <a16:creationId xmlns:a16="http://schemas.microsoft.com/office/drawing/2014/main" id="{08FA0216-6330-95C3-BB7C-4C91D5B2C150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935;p81">
              <a:extLst>
                <a:ext uri="{FF2B5EF4-FFF2-40B4-BE49-F238E27FC236}">
                  <a16:creationId xmlns:a16="http://schemas.microsoft.com/office/drawing/2014/main" id="{DE2163F6-BA42-C7C1-9B9A-416B0D0519F7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936;p81">
              <a:extLst>
                <a:ext uri="{FF2B5EF4-FFF2-40B4-BE49-F238E27FC236}">
                  <a16:creationId xmlns:a16="http://schemas.microsoft.com/office/drawing/2014/main" id="{ED7F3B3E-3B85-A1D0-03AC-4910D93A3479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937;p81">
              <a:extLst>
                <a:ext uri="{FF2B5EF4-FFF2-40B4-BE49-F238E27FC236}">
                  <a16:creationId xmlns:a16="http://schemas.microsoft.com/office/drawing/2014/main" id="{3C34D07A-1E73-9D24-7461-ED453E95EF1B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938;p81">
              <a:extLst>
                <a:ext uri="{FF2B5EF4-FFF2-40B4-BE49-F238E27FC236}">
                  <a16:creationId xmlns:a16="http://schemas.microsoft.com/office/drawing/2014/main" id="{D0B76707-11B4-84F3-BCB2-2296E813DB01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939;p81">
              <a:extLst>
                <a:ext uri="{FF2B5EF4-FFF2-40B4-BE49-F238E27FC236}">
                  <a16:creationId xmlns:a16="http://schemas.microsoft.com/office/drawing/2014/main" id="{37B7193E-CF8B-78A7-21E3-80C403013E06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940;p81">
              <a:extLst>
                <a:ext uri="{FF2B5EF4-FFF2-40B4-BE49-F238E27FC236}">
                  <a16:creationId xmlns:a16="http://schemas.microsoft.com/office/drawing/2014/main" id="{08FAC06F-22B4-515A-C8C2-59853F300DDD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941;p81">
              <a:extLst>
                <a:ext uri="{FF2B5EF4-FFF2-40B4-BE49-F238E27FC236}">
                  <a16:creationId xmlns:a16="http://schemas.microsoft.com/office/drawing/2014/main" id="{F7013A13-5DA4-A5C8-DE83-623FC9C94A57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2A7B4E8-D918-4706-6D43-F8CEB08D992A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3316829" y="2722783"/>
            <a:ext cx="1449724" cy="60205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EFC4330-D146-7BA5-3FBF-F7941CE07D8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3316793" y="4382170"/>
            <a:ext cx="1518684" cy="71500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70B73A6-ECDE-38CE-9120-45B3D14E563A}"/>
              </a:ext>
            </a:extLst>
          </p:cNvPr>
          <p:cNvCxnSpPr>
            <a:cxnSpLocks/>
            <a:stCxn id="54" idx="1"/>
          </p:cNvCxnSpPr>
          <p:nvPr/>
        </p:nvCxnSpPr>
        <p:spPr>
          <a:xfrm flipH="1">
            <a:off x="6867728" y="2272442"/>
            <a:ext cx="1435997" cy="89030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96C6BFC-4F60-FA09-4FBD-050E22697247}"/>
              </a:ext>
            </a:extLst>
          </p:cNvPr>
          <p:cNvCxnSpPr>
            <a:cxnSpLocks/>
            <a:stCxn id="38" idx="1"/>
            <a:endCxn id="74" idx="6"/>
          </p:cNvCxnSpPr>
          <p:nvPr/>
        </p:nvCxnSpPr>
        <p:spPr>
          <a:xfrm flipH="1" flipV="1">
            <a:off x="7033098" y="3796470"/>
            <a:ext cx="1270627" cy="14574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1E10E5E-1482-0254-4ECA-098359AAEB04}"/>
              </a:ext>
            </a:extLst>
          </p:cNvPr>
          <p:cNvCxnSpPr>
            <a:cxnSpLocks/>
            <a:stCxn id="91" idx="1"/>
            <a:endCxn id="74" idx="5"/>
          </p:cNvCxnSpPr>
          <p:nvPr/>
        </p:nvCxnSpPr>
        <p:spPr>
          <a:xfrm flipH="1" flipV="1">
            <a:off x="6679801" y="4649403"/>
            <a:ext cx="1620610" cy="102884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23A81867-58B3-5013-C9E8-76911D61C918}"/>
              </a:ext>
            </a:extLst>
          </p:cNvPr>
          <p:cNvSpPr/>
          <p:nvPr/>
        </p:nvSpPr>
        <p:spPr>
          <a:xfrm>
            <a:off x="4620638" y="2590240"/>
            <a:ext cx="2412460" cy="241246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7D034369-DE62-26BE-51F5-E1C9A40D69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622" y="2569881"/>
            <a:ext cx="2612420" cy="261242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F13828A-6608-CF41-278D-53461E83CFE1}"/>
              </a:ext>
            </a:extLst>
          </p:cNvPr>
          <p:cNvCxnSpPr>
            <a:cxnSpLocks/>
          </p:cNvCxnSpPr>
          <p:nvPr/>
        </p:nvCxnSpPr>
        <p:spPr>
          <a:xfrm flipH="1">
            <a:off x="9114817" y="5651412"/>
            <a:ext cx="924411" cy="0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226867A-0335-CBDA-289B-910BA30A58EC}"/>
              </a:ext>
            </a:extLst>
          </p:cNvPr>
          <p:cNvGrpSpPr/>
          <p:nvPr/>
        </p:nvGrpSpPr>
        <p:grpSpPr>
          <a:xfrm>
            <a:off x="10031650" y="4851469"/>
            <a:ext cx="769029" cy="1160353"/>
            <a:chOff x="2194669" y="2314218"/>
            <a:chExt cx="769029" cy="1160353"/>
          </a:xfrm>
        </p:grpSpPr>
        <p:sp>
          <p:nvSpPr>
            <p:cNvPr id="78" name="Google Shape;10929;p81">
              <a:extLst>
                <a:ext uri="{FF2B5EF4-FFF2-40B4-BE49-F238E27FC236}">
                  <a16:creationId xmlns:a16="http://schemas.microsoft.com/office/drawing/2014/main" id="{9607C669-7A8A-FF98-9D4A-81EC1A284D79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0930;p81">
              <a:extLst>
                <a:ext uri="{FF2B5EF4-FFF2-40B4-BE49-F238E27FC236}">
                  <a16:creationId xmlns:a16="http://schemas.microsoft.com/office/drawing/2014/main" id="{CE7F30CE-05F7-A95E-E769-ADC2E1CABB12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931;p81">
              <a:extLst>
                <a:ext uri="{FF2B5EF4-FFF2-40B4-BE49-F238E27FC236}">
                  <a16:creationId xmlns:a16="http://schemas.microsoft.com/office/drawing/2014/main" id="{1A7FBBFF-69F3-9AA5-118B-1BE77F7F228B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932;p81">
              <a:extLst>
                <a:ext uri="{FF2B5EF4-FFF2-40B4-BE49-F238E27FC236}">
                  <a16:creationId xmlns:a16="http://schemas.microsoft.com/office/drawing/2014/main" id="{F7FA73DE-4915-BEF0-CA9A-AE945B5390C6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933;p81">
              <a:extLst>
                <a:ext uri="{FF2B5EF4-FFF2-40B4-BE49-F238E27FC236}">
                  <a16:creationId xmlns:a16="http://schemas.microsoft.com/office/drawing/2014/main" id="{270F25C9-C8D8-B034-3B03-2DCF23B02E4E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934;p81">
              <a:extLst>
                <a:ext uri="{FF2B5EF4-FFF2-40B4-BE49-F238E27FC236}">
                  <a16:creationId xmlns:a16="http://schemas.microsoft.com/office/drawing/2014/main" id="{13ECD697-457D-E615-0CE7-1CCBD7EFFD9A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935;p81">
              <a:extLst>
                <a:ext uri="{FF2B5EF4-FFF2-40B4-BE49-F238E27FC236}">
                  <a16:creationId xmlns:a16="http://schemas.microsoft.com/office/drawing/2014/main" id="{3350C8D5-3389-00DF-917C-0F5B7027101B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936;p81">
              <a:extLst>
                <a:ext uri="{FF2B5EF4-FFF2-40B4-BE49-F238E27FC236}">
                  <a16:creationId xmlns:a16="http://schemas.microsoft.com/office/drawing/2014/main" id="{E727CD14-EDF5-1274-BA1E-CB31B3AF5F3E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937;p81">
              <a:extLst>
                <a:ext uri="{FF2B5EF4-FFF2-40B4-BE49-F238E27FC236}">
                  <a16:creationId xmlns:a16="http://schemas.microsoft.com/office/drawing/2014/main" id="{53F34A1C-3A83-BB3F-48FE-9B01B7588F6B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938;p81">
              <a:extLst>
                <a:ext uri="{FF2B5EF4-FFF2-40B4-BE49-F238E27FC236}">
                  <a16:creationId xmlns:a16="http://schemas.microsoft.com/office/drawing/2014/main" id="{96EF5F18-FCAE-29B5-A2B5-C3058A83AE8A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939;p81">
              <a:extLst>
                <a:ext uri="{FF2B5EF4-FFF2-40B4-BE49-F238E27FC236}">
                  <a16:creationId xmlns:a16="http://schemas.microsoft.com/office/drawing/2014/main" id="{0D2B4786-BC1B-6467-604F-1A2653A41D45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940;p81">
              <a:extLst>
                <a:ext uri="{FF2B5EF4-FFF2-40B4-BE49-F238E27FC236}">
                  <a16:creationId xmlns:a16="http://schemas.microsoft.com/office/drawing/2014/main" id="{27D4440A-2494-5C05-0D49-52974D326A74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941;p81">
              <a:extLst>
                <a:ext uri="{FF2B5EF4-FFF2-40B4-BE49-F238E27FC236}">
                  <a16:creationId xmlns:a16="http://schemas.microsoft.com/office/drawing/2014/main" id="{99D9EDC3-F40B-BB0E-1985-88B94521ECF9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" name="Picture 6">
            <a:extLst>
              <a:ext uri="{FF2B5EF4-FFF2-40B4-BE49-F238E27FC236}">
                <a16:creationId xmlns:a16="http://schemas.microsoft.com/office/drawing/2014/main" id="{4257D481-2C0E-32AF-9AE2-7D65102AD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300411" y="5238285"/>
            <a:ext cx="933516" cy="879918"/>
          </a:xfrm>
          <a:prstGeom prst="rect">
            <a:avLst/>
          </a:prstGeom>
          <a:effectLst/>
        </p:spPr>
      </p:pic>
      <p:sp>
        <p:nvSpPr>
          <p:cNvPr id="2" name="TextBox 10">
            <a:extLst>
              <a:ext uri="{FF2B5EF4-FFF2-40B4-BE49-F238E27FC236}">
                <a16:creationId xmlns:a16="http://schemas.microsoft.com/office/drawing/2014/main" id="{B3016BBB-9767-61B3-9B9B-DDDDA87F8EFA}"/>
              </a:ext>
            </a:extLst>
          </p:cNvPr>
          <p:cNvSpPr txBox="1"/>
          <p:nvPr/>
        </p:nvSpPr>
        <p:spPr>
          <a:xfrm>
            <a:off x="1705395" y="346874"/>
            <a:ext cx="8418874" cy="1090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5400" b="1" dirty="0">
                <a:solidFill>
                  <a:schemeClr val="bg1">
                    <a:lumMod val="85000"/>
                  </a:schemeClr>
                </a:solidFill>
                <a:latin typeface="Muli Bold Bold"/>
              </a:rPr>
              <a:t>Yeh </a:t>
            </a:r>
            <a:r>
              <a:rPr lang="en-US" sz="5400" b="1" dirty="0" err="1">
                <a:solidFill>
                  <a:schemeClr val="bg1">
                    <a:lumMod val="85000"/>
                  </a:schemeClr>
                </a:solidFill>
                <a:latin typeface="Muli Bold Bold"/>
              </a:rPr>
              <a:t>hai</a:t>
            </a:r>
            <a:r>
              <a:rPr lang="en-US" sz="5400" b="1" dirty="0">
                <a:solidFill>
                  <a:schemeClr val="bg1">
                    <a:lumMod val="85000"/>
                  </a:schemeClr>
                </a:solidFill>
                <a:latin typeface="Muli Bold Bold"/>
              </a:rPr>
              <a:t> Mentos </a:t>
            </a:r>
            <a:r>
              <a:rPr lang="en-US" sz="5400" b="1" dirty="0" err="1">
                <a:solidFill>
                  <a:schemeClr val="bg1">
                    <a:lumMod val="85000"/>
                  </a:schemeClr>
                </a:solidFill>
                <a:latin typeface="Muli Bold Bold"/>
              </a:rPr>
              <a:t>zindagi</a:t>
            </a:r>
            <a:endParaRPr lang="en-US" sz="5400" b="1" dirty="0">
              <a:solidFill>
                <a:schemeClr val="bg1">
                  <a:lumMod val="85000"/>
                </a:schemeClr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354901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86ECFC-E366-EDB2-70B0-C96028B99ED1}"/>
              </a:ext>
            </a:extLst>
          </p:cNvPr>
          <p:cNvSpPr/>
          <p:nvPr/>
        </p:nvSpPr>
        <p:spPr>
          <a:xfrm>
            <a:off x="2794000" y="1422400"/>
            <a:ext cx="6604000" cy="401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4368800" y="6198513"/>
            <a:ext cx="345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Commit made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E673BC-C067-C92A-4358-3F8842FBC176}"/>
              </a:ext>
            </a:extLst>
          </p:cNvPr>
          <p:cNvSpPr/>
          <p:nvPr/>
        </p:nvSpPr>
        <p:spPr>
          <a:xfrm>
            <a:off x="3098800" y="1854200"/>
            <a:ext cx="1277697" cy="5080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Untracked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536C9D-60AB-C979-1139-6520B350F768}"/>
              </a:ext>
            </a:extLst>
          </p:cNvPr>
          <p:cNvSpPr/>
          <p:nvPr/>
        </p:nvSpPr>
        <p:spPr>
          <a:xfrm>
            <a:off x="5010732" y="1854200"/>
            <a:ext cx="1588649" cy="5080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Staging area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F9BBD12-5F57-2306-5DD8-8577526F0EAB}"/>
              </a:ext>
            </a:extLst>
          </p:cNvPr>
          <p:cNvSpPr/>
          <p:nvPr/>
        </p:nvSpPr>
        <p:spPr>
          <a:xfrm>
            <a:off x="7170498" y="1854200"/>
            <a:ext cx="1988897" cy="508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Git repository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80EFB6-C5DD-99D7-5244-FA0C85A4FC1A}"/>
              </a:ext>
            </a:extLst>
          </p:cNvPr>
          <p:cNvCxnSpPr>
            <a:stCxn id="12" idx="2"/>
          </p:cNvCxnSpPr>
          <p:nvPr/>
        </p:nvCxnSpPr>
        <p:spPr>
          <a:xfrm>
            <a:off x="3737649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EA0E1A-0179-D886-6F49-39059CABA395}"/>
              </a:ext>
            </a:extLst>
          </p:cNvPr>
          <p:cNvCxnSpPr>
            <a:cxnSpLocks/>
          </p:cNvCxnSpPr>
          <p:nvPr/>
        </p:nvCxnSpPr>
        <p:spPr>
          <a:xfrm>
            <a:off x="5805056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372A63-C5C7-4358-5C5A-A5C702C429EA}"/>
              </a:ext>
            </a:extLst>
          </p:cNvPr>
          <p:cNvCxnSpPr>
            <a:cxnSpLocks/>
          </p:cNvCxnSpPr>
          <p:nvPr/>
        </p:nvCxnSpPr>
        <p:spPr>
          <a:xfrm>
            <a:off x="8186497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22FAA2-77EE-C399-8C69-C27D513AE11A}"/>
              </a:ext>
            </a:extLst>
          </p:cNvPr>
          <p:cNvCxnSpPr>
            <a:cxnSpLocks/>
          </p:cNvCxnSpPr>
          <p:nvPr/>
        </p:nvCxnSpPr>
        <p:spPr>
          <a:xfrm>
            <a:off x="3743808" y="2819400"/>
            <a:ext cx="2061247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7FE55B-7977-5792-6F56-77E3119ED73A}"/>
              </a:ext>
            </a:extLst>
          </p:cNvPr>
          <p:cNvSpPr txBox="1"/>
          <p:nvPr/>
        </p:nvSpPr>
        <p:spPr>
          <a:xfrm>
            <a:off x="4173297" y="2696290"/>
            <a:ext cx="93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Stage files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F221D2-B993-D948-B7A9-CC148AE22224}"/>
              </a:ext>
            </a:extLst>
          </p:cNvPr>
          <p:cNvCxnSpPr>
            <a:cxnSpLocks/>
          </p:cNvCxnSpPr>
          <p:nvPr/>
        </p:nvCxnSpPr>
        <p:spPr>
          <a:xfrm>
            <a:off x="5791055" y="3500120"/>
            <a:ext cx="2395443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CCCE5E-C61A-75FE-35BF-1AABDEDB9C37}"/>
              </a:ext>
            </a:extLst>
          </p:cNvPr>
          <p:cNvSpPr txBox="1"/>
          <p:nvPr/>
        </p:nvSpPr>
        <p:spPr>
          <a:xfrm>
            <a:off x="6408498" y="3378200"/>
            <a:ext cx="911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Commit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8EB61-165E-BD24-48CC-02709A649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7" y="127000"/>
            <a:ext cx="1516303" cy="870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39D0A8-CC44-6D91-94B7-6BD1F28EC5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" y="127001"/>
            <a:ext cx="180194" cy="248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822651-209C-99C9-08B2-7EBAE42978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80194" cy="24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05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86ECFC-E366-EDB2-70B0-C96028B99ED1}"/>
              </a:ext>
            </a:extLst>
          </p:cNvPr>
          <p:cNvSpPr/>
          <p:nvPr/>
        </p:nvSpPr>
        <p:spPr>
          <a:xfrm>
            <a:off x="12598400" y="1422400"/>
            <a:ext cx="6604000" cy="401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5080000" y="6198513"/>
            <a:ext cx="203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Commit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E673BC-C067-C92A-4358-3F8842FBC176}"/>
              </a:ext>
            </a:extLst>
          </p:cNvPr>
          <p:cNvSpPr/>
          <p:nvPr/>
        </p:nvSpPr>
        <p:spPr>
          <a:xfrm>
            <a:off x="12903200" y="1854200"/>
            <a:ext cx="1277697" cy="508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Untracked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536C9D-60AB-C979-1139-6520B350F768}"/>
              </a:ext>
            </a:extLst>
          </p:cNvPr>
          <p:cNvSpPr/>
          <p:nvPr/>
        </p:nvSpPr>
        <p:spPr>
          <a:xfrm>
            <a:off x="14815131" y="1854200"/>
            <a:ext cx="1588649" cy="5080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Staging area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F9BBD12-5F57-2306-5DD8-8577526F0EAB}"/>
              </a:ext>
            </a:extLst>
          </p:cNvPr>
          <p:cNvSpPr/>
          <p:nvPr/>
        </p:nvSpPr>
        <p:spPr>
          <a:xfrm>
            <a:off x="16974897" y="1854200"/>
            <a:ext cx="1988897" cy="508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Git repository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80EFB6-C5DD-99D7-5244-FA0C85A4FC1A}"/>
              </a:ext>
            </a:extLst>
          </p:cNvPr>
          <p:cNvCxnSpPr>
            <a:stCxn id="12" idx="2"/>
          </p:cNvCxnSpPr>
          <p:nvPr/>
        </p:nvCxnSpPr>
        <p:spPr>
          <a:xfrm>
            <a:off x="13542049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EA0E1A-0179-D886-6F49-39059CABA395}"/>
              </a:ext>
            </a:extLst>
          </p:cNvPr>
          <p:cNvCxnSpPr>
            <a:cxnSpLocks/>
          </p:cNvCxnSpPr>
          <p:nvPr/>
        </p:nvCxnSpPr>
        <p:spPr>
          <a:xfrm>
            <a:off x="15609456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372A63-C5C7-4358-5C5A-A5C702C429EA}"/>
              </a:ext>
            </a:extLst>
          </p:cNvPr>
          <p:cNvCxnSpPr>
            <a:cxnSpLocks/>
          </p:cNvCxnSpPr>
          <p:nvPr/>
        </p:nvCxnSpPr>
        <p:spPr>
          <a:xfrm>
            <a:off x="17990897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22FAA2-77EE-C399-8C69-C27D513AE11A}"/>
              </a:ext>
            </a:extLst>
          </p:cNvPr>
          <p:cNvCxnSpPr>
            <a:cxnSpLocks/>
          </p:cNvCxnSpPr>
          <p:nvPr/>
        </p:nvCxnSpPr>
        <p:spPr>
          <a:xfrm>
            <a:off x="13548208" y="2819400"/>
            <a:ext cx="2061247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7FE55B-7977-5792-6F56-77E3119ED73A}"/>
              </a:ext>
            </a:extLst>
          </p:cNvPr>
          <p:cNvSpPr txBox="1"/>
          <p:nvPr/>
        </p:nvSpPr>
        <p:spPr>
          <a:xfrm>
            <a:off x="13977697" y="2696290"/>
            <a:ext cx="93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Stage files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F221D2-B993-D948-B7A9-CC148AE22224}"/>
              </a:ext>
            </a:extLst>
          </p:cNvPr>
          <p:cNvCxnSpPr>
            <a:cxnSpLocks/>
          </p:cNvCxnSpPr>
          <p:nvPr/>
        </p:nvCxnSpPr>
        <p:spPr>
          <a:xfrm>
            <a:off x="15595454" y="3500120"/>
            <a:ext cx="2395443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CCCE5E-C61A-75FE-35BF-1AABDEDB9C37}"/>
              </a:ext>
            </a:extLst>
          </p:cNvPr>
          <p:cNvSpPr txBox="1"/>
          <p:nvPr/>
        </p:nvSpPr>
        <p:spPr>
          <a:xfrm>
            <a:off x="16212897" y="3378200"/>
            <a:ext cx="911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Commit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8EB61-165E-BD24-48CC-02709A649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62" y="1149892"/>
            <a:ext cx="7332507" cy="42095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39D0A8-CC44-6D91-94B7-6BD1F28EC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027" y="1149892"/>
            <a:ext cx="871373" cy="1202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822651-209C-99C9-08B2-7EBAE4297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916" y="1143000"/>
            <a:ext cx="871373" cy="120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86ECFC-E366-EDB2-70B0-C96028B99ED1}"/>
              </a:ext>
            </a:extLst>
          </p:cNvPr>
          <p:cNvSpPr/>
          <p:nvPr/>
        </p:nvSpPr>
        <p:spPr>
          <a:xfrm>
            <a:off x="12598400" y="1422400"/>
            <a:ext cx="6604000" cy="401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5080000" y="6198513"/>
            <a:ext cx="203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Commit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E673BC-C067-C92A-4358-3F8842FBC176}"/>
              </a:ext>
            </a:extLst>
          </p:cNvPr>
          <p:cNvSpPr/>
          <p:nvPr/>
        </p:nvSpPr>
        <p:spPr>
          <a:xfrm>
            <a:off x="12903200" y="1854200"/>
            <a:ext cx="1277697" cy="508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Untracked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536C9D-60AB-C979-1139-6520B350F768}"/>
              </a:ext>
            </a:extLst>
          </p:cNvPr>
          <p:cNvSpPr/>
          <p:nvPr/>
        </p:nvSpPr>
        <p:spPr>
          <a:xfrm>
            <a:off x="14815131" y="1854200"/>
            <a:ext cx="1588649" cy="5080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Staging area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F9BBD12-5F57-2306-5DD8-8577526F0EAB}"/>
              </a:ext>
            </a:extLst>
          </p:cNvPr>
          <p:cNvSpPr/>
          <p:nvPr/>
        </p:nvSpPr>
        <p:spPr>
          <a:xfrm>
            <a:off x="16974897" y="1854200"/>
            <a:ext cx="1988897" cy="508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Git repository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80EFB6-C5DD-99D7-5244-FA0C85A4FC1A}"/>
              </a:ext>
            </a:extLst>
          </p:cNvPr>
          <p:cNvCxnSpPr>
            <a:stCxn id="12" idx="2"/>
          </p:cNvCxnSpPr>
          <p:nvPr/>
        </p:nvCxnSpPr>
        <p:spPr>
          <a:xfrm>
            <a:off x="13542049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EA0E1A-0179-D886-6F49-39059CABA395}"/>
              </a:ext>
            </a:extLst>
          </p:cNvPr>
          <p:cNvCxnSpPr>
            <a:cxnSpLocks/>
          </p:cNvCxnSpPr>
          <p:nvPr/>
        </p:nvCxnSpPr>
        <p:spPr>
          <a:xfrm>
            <a:off x="15609456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372A63-C5C7-4358-5C5A-A5C702C429EA}"/>
              </a:ext>
            </a:extLst>
          </p:cNvPr>
          <p:cNvCxnSpPr>
            <a:cxnSpLocks/>
          </p:cNvCxnSpPr>
          <p:nvPr/>
        </p:nvCxnSpPr>
        <p:spPr>
          <a:xfrm>
            <a:off x="17990897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22FAA2-77EE-C399-8C69-C27D513AE11A}"/>
              </a:ext>
            </a:extLst>
          </p:cNvPr>
          <p:cNvCxnSpPr>
            <a:cxnSpLocks/>
          </p:cNvCxnSpPr>
          <p:nvPr/>
        </p:nvCxnSpPr>
        <p:spPr>
          <a:xfrm>
            <a:off x="13548208" y="2819400"/>
            <a:ext cx="2061247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7FE55B-7977-5792-6F56-77E3119ED73A}"/>
              </a:ext>
            </a:extLst>
          </p:cNvPr>
          <p:cNvSpPr txBox="1"/>
          <p:nvPr/>
        </p:nvSpPr>
        <p:spPr>
          <a:xfrm>
            <a:off x="13977697" y="2696290"/>
            <a:ext cx="93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Stage files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F221D2-B993-D948-B7A9-CC148AE22224}"/>
              </a:ext>
            </a:extLst>
          </p:cNvPr>
          <p:cNvCxnSpPr>
            <a:cxnSpLocks/>
          </p:cNvCxnSpPr>
          <p:nvPr/>
        </p:nvCxnSpPr>
        <p:spPr>
          <a:xfrm>
            <a:off x="15595454" y="3500120"/>
            <a:ext cx="2395443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CCCE5E-C61A-75FE-35BF-1AABDEDB9C37}"/>
              </a:ext>
            </a:extLst>
          </p:cNvPr>
          <p:cNvSpPr txBox="1"/>
          <p:nvPr/>
        </p:nvSpPr>
        <p:spPr>
          <a:xfrm>
            <a:off x="16212897" y="3378200"/>
            <a:ext cx="911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Commit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8EB61-165E-BD24-48CC-02709A649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62" y="1149892"/>
            <a:ext cx="7332507" cy="42095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39D0A8-CC44-6D91-94B7-6BD1F28EC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027" y="1149892"/>
            <a:ext cx="871373" cy="1202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822651-209C-99C9-08B2-7EBAE4297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231" y="1149892"/>
            <a:ext cx="871373" cy="120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28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86ECFC-E366-EDB2-70B0-C96028B99ED1}"/>
              </a:ext>
            </a:extLst>
          </p:cNvPr>
          <p:cNvSpPr/>
          <p:nvPr/>
        </p:nvSpPr>
        <p:spPr>
          <a:xfrm>
            <a:off x="2794000" y="1422400"/>
            <a:ext cx="6604000" cy="401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5080000" y="6198513"/>
            <a:ext cx="203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Commit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E673BC-C067-C92A-4358-3F8842FBC176}"/>
              </a:ext>
            </a:extLst>
          </p:cNvPr>
          <p:cNvSpPr/>
          <p:nvPr/>
        </p:nvSpPr>
        <p:spPr>
          <a:xfrm>
            <a:off x="3098800" y="1854200"/>
            <a:ext cx="1277697" cy="5080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Untracked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536C9D-60AB-C979-1139-6520B350F768}"/>
              </a:ext>
            </a:extLst>
          </p:cNvPr>
          <p:cNvSpPr/>
          <p:nvPr/>
        </p:nvSpPr>
        <p:spPr>
          <a:xfrm>
            <a:off x="5010732" y="1854200"/>
            <a:ext cx="1588649" cy="5080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Staging area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F9BBD12-5F57-2306-5DD8-8577526F0EAB}"/>
              </a:ext>
            </a:extLst>
          </p:cNvPr>
          <p:cNvSpPr/>
          <p:nvPr/>
        </p:nvSpPr>
        <p:spPr>
          <a:xfrm>
            <a:off x="7170498" y="1854200"/>
            <a:ext cx="1988897" cy="508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Git repository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80EFB6-C5DD-99D7-5244-FA0C85A4FC1A}"/>
              </a:ext>
            </a:extLst>
          </p:cNvPr>
          <p:cNvCxnSpPr>
            <a:stCxn id="12" idx="2"/>
          </p:cNvCxnSpPr>
          <p:nvPr/>
        </p:nvCxnSpPr>
        <p:spPr>
          <a:xfrm>
            <a:off x="3737649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EA0E1A-0179-D886-6F49-39059CABA395}"/>
              </a:ext>
            </a:extLst>
          </p:cNvPr>
          <p:cNvCxnSpPr>
            <a:cxnSpLocks/>
          </p:cNvCxnSpPr>
          <p:nvPr/>
        </p:nvCxnSpPr>
        <p:spPr>
          <a:xfrm>
            <a:off x="5805056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372A63-C5C7-4358-5C5A-A5C702C429EA}"/>
              </a:ext>
            </a:extLst>
          </p:cNvPr>
          <p:cNvCxnSpPr>
            <a:cxnSpLocks/>
          </p:cNvCxnSpPr>
          <p:nvPr/>
        </p:nvCxnSpPr>
        <p:spPr>
          <a:xfrm>
            <a:off x="8186497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F221D2-B993-D948-B7A9-CC148AE22224}"/>
              </a:ext>
            </a:extLst>
          </p:cNvPr>
          <p:cNvCxnSpPr>
            <a:cxnSpLocks/>
          </p:cNvCxnSpPr>
          <p:nvPr/>
        </p:nvCxnSpPr>
        <p:spPr>
          <a:xfrm>
            <a:off x="3743808" y="2819400"/>
            <a:ext cx="2061247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7FE55B-7977-5792-6F56-77E3119ED73A}"/>
              </a:ext>
            </a:extLst>
          </p:cNvPr>
          <p:cNvSpPr txBox="1"/>
          <p:nvPr/>
        </p:nvSpPr>
        <p:spPr>
          <a:xfrm>
            <a:off x="4173297" y="2696290"/>
            <a:ext cx="93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Stage files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22FAA2-77EE-C399-8C69-C27D513AE11A}"/>
              </a:ext>
            </a:extLst>
          </p:cNvPr>
          <p:cNvCxnSpPr>
            <a:cxnSpLocks/>
          </p:cNvCxnSpPr>
          <p:nvPr/>
        </p:nvCxnSpPr>
        <p:spPr>
          <a:xfrm>
            <a:off x="5805056" y="3510280"/>
            <a:ext cx="2381441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CCCE5E-C61A-75FE-35BF-1AABDEDB9C37}"/>
              </a:ext>
            </a:extLst>
          </p:cNvPr>
          <p:cNvSpPr txBox="1"/>
          <p:nvPr/>
        </p:nvSpPr>
        <p:spPr>
          <a:xfrm>
            <a:off x="6408498" y="3378200"/>
            <a:ext cx="911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Commit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FD27F65-D8B8-27E0-FB78-F471036D8B7E}"/>
              </a:ext>
            </a:extLst>
          </p:cNvPr>
          <p:cNvCxnSpPr>
            <a:cxnSpLocks/>
          </p:cNvCxnSpPr>
          <p:nvPr/>
        </p:nvCxnSpPr>
        <p:spPr>
          <a:xfrm>
            <a:off x="12402897" y="4387334"/>
            <a:ext cx="2735503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3B5D6B9-D392-97C9-9291-BFFC66DF90E6}"/>
              </a:ext>
            </a:extLst>
          </p:cNvPr>
          <p:cNvSpPr txBox="1"/>
          <p:nvPr/>
        </p:nvSpPr>
        <p:spPr>
          <a:xfrm>
            <a:off x="6153572" y="4400194"/>
            <a:ext cx="1524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Remove the file</a:t>
            </a:r>
          </a:p>
        </p:txBody>
      </p:sp>
    </p:spTree>
    <p:extLst>
      <p:ext uri="{BB962C8B-B14F-4D97-AF65-F5344CB8AC3E}">
        <p14:creationId xmlns:p14="http://schemas.microsoft.com/office/powerpoint/2010/main" val="92513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3807EBE-BE38-C42D-AF24-CE0892259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13" y="838200"/>
            <a:ext cx="11245175" cy="5181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6554A4-6A84-F48A-B339-1BE4E8EBB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456743"/>
            <a:ext cx="1930400" cy="292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086ECFC-E366-EDB2-70B0-C96028B99ED1}"/>
              </a:ext>
            </a:extLst>
          </p:cNvPr>
          <p:cNvSpPr/>
          <p:nvPr/>
        </p:nvSpPr>
        <p:spPr>
          <a:xfrm rot="17179670">
            <a:off x="-7915628" y="-2769452"/>
            <a:ext cx="6604000" cy="401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4368800" y="6198513"/>
            <a:ext cx="345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Commit log of </a:t>
            </a:r>
            <a:r>
              <a:rPr lang="en-IN" sz="2400" b="1" dirty="0" err="1">
                <a:solidFill>
                  <a:srgbClr val="F36825"/>
                </a:solidFill>
                <a:latin typeface="Muli Regular" panose="020B0604020202020204" charset="0"/>
              </a:rPr>
              <a:t>linux</a:t>
            </a:r>
            <a:endParaRPr lang="en-IN" sz="2400" b="1" dirty="0">
              <a:solidFill>
                <a:srgbClr val="F36825"/>
              </a:solidFill>
              <a:latin typeface="Muli Regular" panose="020B060402020202020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E673BC-C067-C92A-4358-3F8842FBC176}"/>
              </a:ext>
            </a:extLst>
          </p:cNvPr>
          <p:cNvSpPr/>
          <p:nvPr/>
        </p:nvSpPr>
        <p:spPr>
          <a:xfrm rot="17179670">
            <a:off x="-7610827" y="-2337652"/>
            <a:ext cx="1277697" cy="508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Untracked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536C9D-60AB-C979-1139-6520B350F768}"/>
              </a:ext>
            </a:extLst>
          </p:cNvPr>
          <p:cNvSpPr/>
          <p:nvPr/>
        </p:nvSpPr>
        <p:spPr>
          <a:xfrm rot="17179670">
            <a:off x="-5698896" y="-2337652"/>
            <a:ext cx="1588649" cy="5080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Staging area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F9BBD12-5F57-2306-5DD8-8577526F0EAB}"/>
              </a:ext>
            </a:extLst>
          </p:cNvPr>
          <p:cNvSpPr/>
          <p:nvPr/>
        </p:nvSpPr>
        <p:spPr>
          <a:xfrm rot="17179670">
            <a:off x="-3539130" y="-2337652"/>
            <a:ext cx="1988897" cy="508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Git repository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80EFB6-C5DD-99D7-5244-FA0C85A4FC1A}"/>
              </a:ext>
            </a:extLst>
          </p:cNvPr>
          <p:cNvCxnSpPr>
            <a:cxnSpLocks/>
          </p:cNvCxnSpPr>
          <p:nvPr/>
        </p:nvCxnSpPr>
        <p:spPr>
          <a:xfrm rot="17179670" flipH="1">
            <a:off x="-6971979" y="-2012244"/>
            <a:ext cx="243756" cy="2824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EA0E1A-0179-D886-6F49-39059CABA395}"/>
              </a:ext>
            </a:extLst>
          </p:cNvPr>
          <p:cNvCxnSpPr>
            <a:cxnSpLocks/>
          </p:cNvCxnSpPr>
          <p:nvPr/>
        </p:nvCxnSpPr>
        <p:spPr>
          <a:xfrm rot="17179670">
            <a:off x="-4904572" y="-1829652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372A63-C5C7-4358-5C5A-A5C702C429EA}"/>
              </a:ext>
            </a:extLst>
          </p:cNvPr>
          <p:cNvCxnSpPr>
            <a:cxnSpLocks/>
          </p:cNvCxnSpPr>
          <p:nvPr/>
        </p:nvCxnSpPr>
        <p:spPr>
          <a:xfrm rot="17179670">
            <a:off x="-4721497" y="-2947797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F221D2-B993-D948-B7A9-CC148AE22224}"/>
              </a:ext>
            </a:extLst>
          </p:cNvPr>
          <p:cNvCxnSpPr>
            <a:cxnSpLocks/>
          </p:cNvCxnSpPr>
          <p:nvPr/>
        </p:nvCxnSpPr>
        <p:spPr>
          <a:xfrm rot="17179670">
            <a:off x="-6965820" y="-1372452"/>
            <a:ext cx="2061247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7FE55B-7977-5792-6F56-77E3119ED73A}"/>
              </a:ext>
            </a:extLst>
          </p:cNvPr>
          <p:cNvSpPr txBox="1"/>
          <p:nvPr/>
        </p:nvSpPr>
        <p:spPr>
          <a:xfrm rot="17179670">
            <a:off x="-6536331" y="-1510951"/>
            <a:ext cx="93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Stage files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22FAA2-77EE-C399-8C69-C27D513AE11A}"/>
              </a:ext>
            </a:extLst>
          </p:cNvPr>
          <p:cNvCxnSpPr>
            <a:cxnSpLocks/>
          </p:cNvCxnSpPr>
          <p:nvPr/>
        </p:nvCxnSpPr>
        <p:spPr>
          <a:xfrm rot="17179670">
            <a:off x="-4904571" y="-681572"/>
            <a:ext cx="2381441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CCCE5E-C61A-75FE-35BF-1AABDEDB9C37}"/>
              </a:ext>
            </a:extLst>
          </p:cNvPr>
          <p:cNvSpPr txBox="1"/>
          <p:nvPr/>
        </p:nvSpPr>
        <p:spPr>
          <a:xfrm rot="17179670">
            <a:off x="-4301130" y="-829041"/>
            <a:ext cx="911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3993178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86ECFC-E366-EDB2-70B0-C96028B99ED1}"/>
              </a:ext>
            </a:extLst>
          </p:cNvPr>
          <p:cNvSpPr/>
          <p:nvPr/>
        </p:nvSpPr>
        <p:spPr>
          <a:xfrm rot="17179670">
            <a:off x="-7915628" y="-2769452"/>
            <a:ext cx="6604000" cy="401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4368800" y="6198513"/>
            <a:ext cx="345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Commit log of </a:t>
            </a:r>
            <a:r>
              <a:rPr lang="en-IN" sz="2400" b="1" dirty="0" err="1">
                <a:solidFill>
                  <a:srgbClr val="F36825"/>
                </a:solidFill>
                <a:latin typeface="Muli Regular" panose="020B0604020202020204" charset="0"/>
              </a:rPr>
              <a:t>linux</a:t>
            </a:r>
            <a:endParaRPr lang="en-IN" sz="2400" b="1" dirty="0">
              <a:solidFill>
                <a:srgbClr val="F36825"/>
              </a:solidFill>
              <a:latin typeface="Muli Regular" panose="020B060402020202020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E673BC-C067-C92A-4358-3F8842FBC176}"/>
              </a:ext>
            </a:extLst>
          </p:cNvPr>
          <p:cNvSpPr/>
          <p:nvPr/>
        </p:nvSpPr>
        <p:spPr>
          <a:xfrm rot="17179670">
            <a:off x="-7610827" y="-2337652"/>
            <a:ext cx="1277697" cy="508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Untracked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536C9D-60AB-C979-1139-6520B350F768}"/>
              </a:ext>
            </a:extLst>
          </p:cNvPr>
          <p:cNvSpPr/>
          <p:nvPr/>
        </p:nvSpPr>
        <p:spPr>
          <a:xfrm rot="17179670">
            <a:off x="-5698896" y="-2337652"/>
            <a:ext cx="1588649" cy="5080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Staging area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F9BBD12-5F57-2306-5DD8-8577526F0EAB}"/>
              </a:ext>
            </a:extLst>
          </p:cNvPr>
          <p:cNvSpPr/>
          <p:nvPr/>
        </p:nvSpPr>
        <p:spPr>
          <a:xfrm rot="17179670">
            <a:off x="-3539130" y="-2337652"/>
            <a:ext cx="1988897" cy="508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Git repository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80EFB6-C5DD-99D7-5244-FA0C85A4FC1A}"/>
              </a:ext>
            </a:extLst>
          </p:cNvPr>
          <p:cNvCxnSpPr>
            <a:cxnSpLocks/>
          </p:cNvCxnSpPr>
          <p:nvPr/>
        </p:nvCxnSpPr>
        <p:spPr>
          <a:xfrm rot="17179670" flipH="1">
            <a:off x="-6971979" y="-2012244"/>
            <a:ext cx="243756" cy="2824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EA0E1A-0179-D886-6F49-39059CABA395}"/>
              </a:ext>
            </a:extLst>
          </p:cNvPr>
          <p:cNvCxnSpPr>
            <a:cxnSpLocks/>
          </p:cNvCxnSpPr>
          <p:nvPr/>
        </p:nvCxnSpPr>
        <p:spPr>
          <a:xfrm rot="17179670">
            <a:off x="-4904572" y="-1829652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372A63-C5C7-4358-5C5A-A5C702C429EA}"/>
              </a:ext>
            </a:extLst>
          </p:cNvPr>
          <p:cNvCxnSpPr>
            <a:cxnSpLocks/>
          </p:cNvCxnSpPr>
          <p:nvPr/>
        </p:nvCxnSpPr>
        <p:spPr>
          <a:xfrm rot="17179670">
            <a:off x="-4721497" y="-2947797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F221D2-B993-D948-B7A9-CC148AE22224}"/>
              </a:ext>
            </a:extLst>
          </p:cNvPr>
          <p:cNvCxnSpPr>
            <a:cxnSpLocks/>
          </p:cNvCxnSpPr>
          <p:nvPr/>
        </p:nvCxnSpPr>
        <p:spPr>
          <a:xfrm rot="17179670">
            <a:off x="-6965820" y="-1372452"/>
            <a:ext cx="2061247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7FE55B-7977-5792-6F56-77E3119ED73A}"/>
              </a:ext>
            </a:extLst>
          </p:cNvPr>
          <p:cNvSpPr txBox="1"/>
          <p:nvPr/>
        </p:nvSpPr>
        <p:spPr>
          <a:xfrm rot="17179670">
            <a:off x="-6536331" y="-1510951"/>
            <a:ext cx="93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Stage files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22FAA2-77EE-C399-8C69-C27D513AE11A}"/>
              </a:ext>
            </a:extLst>
          </p:cNvPr>
          <p:cNvCxnSpPr>
            <a:cxnSpLocks/>
          </p:cNvCxnSpPr>
          <p:nvPr/>
        </p:nvCxnSpPr>
        <p:spPr>
          <a:xfrm rot="17179670">
            <a:off x="-4904571" y="-681572"/>
            <a:ext cx="2381441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CCCE5E-C61A-75FE-35BF-1AABDEDB9C37}"/>
              </a:ext>
            </a:extLst>
          </p:cNvPr>
          <p:cNvSpPr txBox="1"/>
          <p:nvPr/>
        </p:nvSpPr>
        <p:spPr>
          <a:xfrm rot="17179670">
            <a:off x="-4301130" y="-829041"/>
            <a:ext cx="911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Commit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807EBE-BE38-C42D-AF24-CE0892259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13" y="838200"/>
            <a:ext cx="11245175" cy="5181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254FD9-8FCE-8BE1-9628-B7903992B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896" y="2717800"/>
            <a:ext cx="9400209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21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F1D5CBC-B0FA-632F-04D6-9AD1A38AD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6674" b="29399"/>
          <a:stretch/>
        </p:blipFill>
        <p:spPr>
          <a:xfrm>
            <a:off x="1661109" y="1023441"/>
            <a:ext cx="8767681" cy="491736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7484616"/>
            <a:ext cx="1863725" cy="1629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58800" y="330200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1247740" y="2260600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5842000" y="3960178"/>
            <a:ext cx="5518929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 dirty="0">
                <a:solidFill>
                  <a:srgbClr val="0E2C4B"/>
                </a:solidFill>
                <a:latin typeface="Muli Bold Bold"/>
              </a:rPr>
              <a:t>Basic </a:t>
            </a:r>
            <a:r>
              <a:rPr lang="en-US" sz="5867" b="1" dirty="0">
                <a:solidFill>
                  <a:srgbClr val="F36825"/>
                </a:solidFill>
                <a:latin typeface="Muli Bold Bold"/>
              </a:rPr>
              <a:t>Commands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7A3F3A65-A366-5161-CE94-02CAF5E5F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58800" y="4660351"/>
            <a:ext cx="2015419" cy="176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9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540000" y="-2453057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-1851060" y="-522656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2768600" y="685800"/>
            <a:ext cx="6654800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>
                <a:solidFill>
                  <a:srgbClr val="0E2C4B"/>
                </a:solidFill>
                <a:latin typeface="Muli Bold Bold"/>
              </a:rPr>
              <a:t>Basic </a:t>
            </a:r>
            <a:r>
              <a:rPr lang="en-US" sz="5867">
                <a:solidFill>
                  <a:srgbClr val="F36825"/>
                </a:solidFill>
                <a:latin typeface="Muli Bold Bold"/>
              </a:rPr>
              <a:t>Commands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B8676-DB18-4291-A38F-FFEE6007D4EF}"/>
              </a:ext>
            </a:extLst>
          </p:cNvPr>
          <p:cNvSpPr txBox="1"/>
          <p:nvPr/>
        </p:nvSpPr>
        <p:spPr>
          <a:xfrm>
            <a:off x="5084885" y="2667000"/>
            <a:ext cx="20222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 err="1">
                <a:solidFill>
                  <a:srgbClr val="F36825"/>
                </a:solidFill>
                <a:latin typeface="Muli Bold Bold"/>
              </a:rPr>
              <a:t>init</a:t>
            </a:r>
            <a:endParaRPr lang="en-US" sz="3200">
              <a:solidFill>
                <a:srgbClr val="F36825"/>
              </a:solidFill>
              <a:latin typeface="Muli Bol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054F6-BF60-3FC2-B320-FCE81B81B371}"/>
              </a:ext>
            </a:extLst>
          </p:cNvPr>
          <p:cNvSpPr txBox="1"/>
          <p:nvPr/>
        </p:nvSpPr>
        <p:spPr>
          <a:xfrm>
            <a:off x="5080000" y="3152001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add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8B315-12DF-CCF9-F474-BED7B927E06B}"/>
              </a:ext>
            </a:extLst>
          </p:cNvPr>
          <p:cNvSpPr txBox="1"/>
          <p:nvPr/>
        </p:nvSpPr>
        <p:spPr>
          <a:xfrm>
            <a:off x="5080000" y="3633585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2362919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540000" y="-2453057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-1851060" y="-522656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2768600" y="685800"/>
            <a:ext cx="6654800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>
                <a:solidFill>
                  <a:srgbClr val="0E2C4B"/>
                </a:solidFill>
                <a:latin typeface="Muli Bold Bold"/>
              </a:rPr>
              <a:t>Basic </a:t>
            </a:r>
            <a:r>
              <a:rPr lang="en-US" sz="5867">
                <a:solidFill>
                  <a:srgbClr val="F36825"/>
                </a:solidFill>
                <a:latin typeface="Muli Bold Bold"/>
              </a:rPr>
              <a:t>Commands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B8676-DB18-4291-A38F-FFEE6007D4EF}"/>
              </a:ext>
            </a:extLst>
          </p:cNvPr>
          <p:cNvSpPr txBox="1"/>
          <p:nvPr/>
        </p:nvSpPr>
        <p:spPr>
          <a:xfrm>
            <a:off x="5084885" y="2413000"/>
            <a:ext cx="20222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 err="1">
                <a:solidFill>
                  <a:srgbClr val="F36825"/>
                </a:solidFill>
                <a:latin typeface="Muli Bold Bold"/>
              </a:rPr>
              <a:t>init</a:t>
            </a:r>
            <a:endParaRPr lang="en-US" sz="3200">
              <a:solidFill>
                <a:srgbClr val="F36825"/>
              </a:solidFill>
              <a:latin typeface="Muli Bol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054F6-BF60-3FC2-B320-FCE81B81B371}"/>
              </a:ext>
            </a:extLst>
          </p:cNvPr>
          <p:cNvSpPr txBox="1"/>
          <p:nvPr/>
        </p:nvSpPr>
        <p:spPr>
          <a:xfrm>
            <a:off x="5080000" y="2898002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add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8B315-12DF-CCF9-F474-BED7B927E06B}"/>
              </a:ext>
            </a:extLst>
          </p:cNvPr>
          <p:cNvSpPr txBox="1"/>
          <p:nvPr/>
        </p:nvSpPr>
        <p:spPr>
          <a:xfrm>
            <a:off x="5080000" y="3379586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commit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96D2A-540D-EC7D-841A-0949D5854F17}"/>
              </a:ext>
            </a:extLst>
          </p:cNvPr>
          <p:cNvSpPr txBox="1"/>
          <p:nvPr/>
        </p:nvSpPr>
        <p:spPr>
          <a:xfrm>
            <a:off x="5080000" y="3383004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commit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194DF6-3A46-8B1A-61F4-2A2343ACB4F8}"/>
              </a:ext>
            </a:extLst>
          </p:cNvPr>
          <p:cNvSpPr txBox="1"/>
          <p:nvPr/>
        </p:nvSpPr>
        <p:spPr>
          <a:xfrm>
            <a:off x="5080000" y="3859785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3571250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3653" y="1571334"/>
            <a:ext cx="5072147" cy="104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85" dirty="0">
                <a:solidFill>
                  <a:srgbClr val="0E2C4B"/>
                </a:solidFill>
                <a:latin typeface="Muli Bold Bold"/>
              </a:rPr>
              <a:t>What is </a:t>
            </a:r>
            <a:r>
              <a:rPr lang="en-US" sz="3485" dirty="0">
                <a:solidFill>
                  <a:srgbClr val="F36825"/>
                </a:solidFill>
                <a:latin typeface="Muli Bold Bold"/>
              </a:rPr>
              <a:t>Version Control System</a:t>
            </a:r>
            <a:r>
              <a:rPr lang="en-US" sz="3485" dirty="0">
                <a:solidFill>
                  <a:srgbClr val="0E2C4B"/>
                </a:solidFill>
                <a:latin typeface="Muli Bold Bold"/>
              </a:rPr>
              <a:t>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03653" y="2881754"/>
            <a:ext cx="6102547" cy="242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9"/>
              </a:lnSpc>
            </a:pPr>
            <a:r>
              <a:rPr lang="en-US" sz="2271">
                <a:solidFill>
                  <a:srgbClr val="0E2C4B"/>
                </a:solidFill>
                <a:latin typeface="Muli Regular"/>
              </a:rPr>
              <a:t>Version Control System (VCS) is a tool that helps </a:t>
            </a:r>
            <a:r>
              <a:rPr lang="en-US" sz="2271">
                <a:solidFill>
                  <a:srgbClr val="CA5A2F"/>
                </a:solidFill>
                <a:latin typeface="Muli Regular Bold"/>
              </a:rPr>
              <a:t>track and manage changes</a:t>
            </a:r>
            <a:r>
              <a:rPr lang="en-US" sz="2271">
                <a:solidFill>
                  <a:srgbClr val="0E2C4B"/>
                </a:solidFill>
                <a:latin typeface="Muli Regular"/>
              </a:rPr>
              <a:t> made to files, documents, and code. It allows multiple users to work on the same project </a:t>
            </a:r>
            <a:r>
              <a:rPr lang="en-US" sz="2271">
                <a:solidFill>
                  <a:srgbClr val="CA5A2F"/>
                </a:solidFill>
                <a:latin typeface="Muli Regular Bold"/>
              </a:rPr>
              <a:t>simultaneously </a:t>
            </a:r>
            <a:r>
              <a:rPr lang="en-US" sz="2271">
                <a:solidFill>
                  <a:srgbClr val="0E2C4B"/>
                </a:solidFill>
                <a:latin typeface="Muli Regular"/>
              </a:rPr>
              <a:t>while keeping track of </a:t>
            </a:r>
            <a:r>
              <a:rPr lang="en-US" sz="2271">
                <a:solidFill>
                  <a:srgbClr val="CA5A2F"/>
                </a:solidFill>
                <a:latin typeface="Muli Regular Bold"/>
              </a:rPr>
              <a:t>who made which changes and when</a:t>
            </a:r>
            <a:r>
              <a:rPr lang="en-US" sz="2271">
                <a:solidFill>
                  <a:srgbClr val="0E2C4B"/>
                </a:solidFill>
                <a:latin typeface="Muli Regular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92F14-F8CA-D9CA-96D3-AA4D5F418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945634"/>
            <a:ext cx="3250793" cy="3250793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78D18CE6-7255-683F-5E85-DF6F41AB9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103444" y="650308"/>
            <a:ext cx="1402756" cy="14027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1464FB-34CC-4B7A-578A-B44C7FACC1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3200" y="791531"/>
            <a:ext cx="1892300" cy="1261533"/>
          </a:xfrm>
          <a:prstGeom prst="rect">
            <a:avLst/>
          </a:prstGeom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25332988-401F-2886-CED3-022C7370102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138" t="17115" r="12341" b="16616"/>
          <a:stretch>
            <a:fillRect/>
          </a:stretch>
        </p:blipFill>
        <p:spPr>
          <a:xfrm>
            <a:off x="14777027" y="1010136"/>
            <a:ext cx="902089" cy="8243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1E58B1-EA27-441F-EFD5-F6EDC9F29D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6259" y="-1955800"/>
            <a:ext cx="1037127" cy="10220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00" y="-2108200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-4035460" y="-177800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304800" y="6084134"/>
            <a:ext cx="3302000" cy="451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33">
                <a:solidFill>
                  <a:srgbClr val="0E2C4B"/>
                </a:solidFill>
                <a:latin typeface="Muli Bold Bold"/>
              </a:rPr>
              <a:t>Basic </a:t>
            </a:r>
            <a:r>
              <a:rPr lang="en-US" sz="2933">
                <a:solidFill>
                  <a:srgbClr val="F36825"/>
                </a:solidFill>
                <a:latin typeface="Muli Bold Bold"/>
              </a:rPr>
              <a:t>Commands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53E79-3992-194D-9DC0-DBDB3A77B437}"/>
              </a:ext>
            </a:extLst>
          </p:cNvPr>
          <p:cNvSpPr txBox="1"/>
          <p:nvPr/>
        </p:nvSpPr>
        <p:spPr>
          <a:xfrm>
            <a:off x="3784599" y="209564"/>
            <a:ext cx="462280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334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5334">
                <a:solidFill>
                  <a:srgbClr val="F36825"/>
                </a:solidFill>
                <a:latin typeface="Muli Bold Bold"/>
              </a:rPr>
              <a:t>status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0C806EDE-A223-EC0F-3647-147B1267CA6B}"/>
              </a:ext>
            </a:extLst>
          </p:cNvPr>
          <p:cNvGrpSpPr/>
          <p:nvPr/>
        </p:nvGrpSpPr>
        <p:grpSpPr>
          <a:xfrm>
            <a:off x="833120" y="1690868"/>
            <a:ext cx="10525761" cy="3404763"/>
            <a:chOff x="0" y="0"/>
            <a:chExt cx="9146759" cy="7851218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24FBE3DF-C562-367F-43A7-53CF5F8634FB}"/>
                </a:ext>
              </a:extLst>
            </p:cNvPr>
            <p:cNvSpPr/>
            <p:nvPr/>
          </p:nvSpPr>
          <p:spPr>
            <a:xfrm>
              <a:off x="0" y="0"/>
              <a:ext cx="9146759" cy="7851218"/>
            </a:xfrm>
            <a:custGeom>
              <a:avLst/>
              <a:gdLst/>
              <a:ahLst/>
              <a:cxnLst/>
              <a:rect l="l" t="t" r="r" b="b"/>
              <a:pathLst>
                <a:path w="9146759" h="7851218">
                  <a:moveTo>
                    <a:pt x="9022299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022299" y="0"/>
                  </a:lnTo>
                  <a:cubicBezTo>
                    <a:pt x="9090878" y="0"/>
                    <a:pt x="9146759" y="55880"/>
                    <a:pt x="9146759" y="124460"/>
                  </a:cubicBezTo>
                  <a:lnTo>
                    <a:pt x="9146759" y="7726759"/>
                  </a:lnTo>
                  <a:cubicBezTo>
                    <a:pt x="9146759" y="7795339"/>
                    <a:pt x="9090878" y="7851218"/>
                    <a:pt x="902229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sz="1200"/>
            </a:p>
          </p:txBody>
        </p:sp>
      </p:grpSp>
      <p:sp>
        <p:nvSpPr>
          <p:cNvPr id="13" name="TextBox 19">
            <a:extLst>
              <a:ext uri="{FF2B5EF4-FFF2-40B4-BE49-F238E27FC236}">
                <a16:creationId xmlns:a16="http://schemas.microsoft.com/office/drawing/2014/main" id="{FC710631-496F-7DC9-B826-A70FF8AA162A}"/>
              </a:ext>
            </a:extLst>
          </p:cNvPr>
          <p:cNvSpPr txBox="1"/>
          <p:nvPr/>
        </p:nvSpPr>
        <p:spPr>
          <a:xfrm>
            <a:off x="1097279" y="2006600"/>
            <a:ext cx="9997441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Displays the </a:t>
            </a:r>
            <a:r>
              <a:rPr lang="en-US" sz="3200" b="1" dirty="0">
                <a:solidFill>
                  <a:srgbClr val="CD532D"/>
                </a:solidFill>
                <a:latin typeface="Muli Regular" panose="020B0604020202020204" charset="0"/>
              </a:rPr>
              <a:t>state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 of the </a:t>
            </a:r>
            <a:r>
              <a:rPr lang="en-US" sz="3200" b="1" dirty="0">
                <a:solidFill>
                  <a:srgbClr val="CD532D"/>
                </a:solidFill>
                <a:latin typeface="Muli Regular" panose="020B0604020202020204" charset="0"/>
              </a:rPr>
              <a:t>working directory 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and the </a:t>
            </a:r>
            <a:r>
              <a:rPr lang="en-US" sz="3200" b="1" dirty="0">
                <a:solidFill>
                  <a:srgbClr val="CD532D"/>
                </a:solidFill>
                <a:latin typeface="Muli Regular" panose="020B0604020202020204" charset="0"/>
              </a:rPr>
              <a:t>staging area.</a:t>
            </a:r>
          </a:p>
          <a:p>
            <a:pPr algn="l"/>
            <a:endParaRPr lang="en-US" sz="3200" b="1" dirty="0">
              <a:solidFill>
                <a:srgbClr val="CD532D"/>
              </a:solidFill>
              <a:latin typeface="Muli Regular" panose="020B0604020202020204" charset="0"/>
            </a:endParaRPr>
          </a:p>
          <a:p>
            <a:pPr algn="l"/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It lets you see which </a:t>
            </a:r>
            <a:r>
              <a:rPr lang="en-US" sz="3200" b="1" dirty="0">
                <a:solidFill>
                  <a:srgbClr val="CD532D"/>
                </a:solidFill>
                <a:latin typeface="Muli Regular" panose="020B0604020202020204" charset="0"/>
              </a:rPr>
              <a:t>changes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 have been </a:t>
            </a:r>
            <a:r>
              <a:rPr lang="en-US" sz="3200" b="1" dirty="0">
                <a:solidFill>
                  <a:srgbClr val="CD532D"/>
                </a:solidFill>
                <a:latin typeface="Muli Regular" panose="020B0604020202020204" charset="0"/>
              </a:rPr>
              <a:t>staged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, which haven’t, and which files </a:t>
            </a:r>
            <a:r>
              <a:rPr lang="en-US" sz="3200" b="1" dirty="0">
                <a:solidFill>
                  <a:srgbClr val="CD532D"/>
                </a:solidFill>
                <a:latin typeface="Muli Regular" panose="020B0604020202020204" charset="0"/>
              </a:rPr>
              <a:t>aren’t being tracked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 by Git.</a:t>
            </a:r>
            <a:endParaRPr lang="en-US" sz="3200" b="1" dirty="0">
              <a:solidFill>
                <a:schemeClr val="tx2">
                  <a:lumMod val="50000"/>
                </a:schemeClr>
              </a:solidFill>
              <a:latin typeface="Muli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96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724400" y="-2108200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-4035460" y="-177800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304800" y="6084134"/>
            <a:ext cx="3302000" cy="451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33">
                <a:solidFill>
                  <a:srgbClr val="0E2C4B"/>
                </a:solidFill>
                <a:latin typeface="Muli Bold Bold"/>
              </a:rPr>
              <a:t>Basic </a:t>
            </a:r>
            <a:r>
              <a:rPr lang="en-US" sz="2933">
                <a:solidFill>
                  <a:srgbClr val="F36825"/>
                </a:solidFill>
                <a:latin typeface="Muli Bold Bold"/>
              </a:rPr>
              <a:t>Commands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53E79-3992-194D-9DC0-DBDB3A77B437}"/>
              </a:ext>
            </a:extLst>
          </p:cNvPr>
          <p:cNvSpPr txBox="1"/>
          <p:nvPr/>
        </p:nvSpPr>
        <p:spPr>
          <a:xfrm>
            <a:off x="3784599" y="209564"/>
            <a:ext cx="462280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334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5334">
                <a:solidFill>
                  <a:srgbClr val="F36825"/>
                </a:solidFill>
                <a:latin typeface="Muli Bold Bold"/>
              </a:rPr>
              <a:t>status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0C806EDE-A223-EC0F-3647-147B1267CA6B}"/>
              </a:ext>
            </a:extLst>
          </p:cNvPr>
          <p:cNvGrpSpPr/>
          <p:nvPr/>
        </p:nvGrpSpPr>
        <p:grpSpPr>
          <a:xfrm>
            <a:off x="-8991600" y="1574800"/>
            <a:ext cx="7622299" cy="3708400"/>
            <a:chOff x="0" y="0"/>
            <a:chExt cx="9146759" cy="7851218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24FBE3DF-C562-367F-43A7-53CF5F8634FB}"/>
                </a:ext>
              </a:extLst>
            </p:cNvPr>
            <p:cNvSpPr/>
            <p:nvPr/>
          </p:nvSpPr>
          <p:spPr>
            <a:xfrm>
              <a:off x="0" y="0"/>
              <a:ext cx="9146759" cy="7851218"/>
            </a:xfrm>
            <a:custGeom>
              <a:avLst/>
              <a:gdLst/>
              <a:ahLst/>
              <a:cxnLst/>
              <a:rect l="l" t="t" r="r" b="b"/>
              <a:pathLst>
                <a:path w="9146759" h="7851218">
                  <a:moveTo>
                    <a:pt x="9022299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022299" y="0"/>
                  </a:lnTo>
                  <a:cubicBezTo>
                    <a:pt x="9090878" y="0"/>
                    <a:pt x="9146759" y="55880"/>
                    <a:pt x="9146759" y="124460"/>
                  </a:cubicBezTo>
                  <a:lnTo>
                    <a:pt x="9146759" y="7726759"/>
                  </a:lnTo>
                  <a:cubicBezTo>
                    <a:pt x="9146759" y="7795339"/>
                    <a:pt x="9090878" y="7851218"/>
                    <a:pt x="902229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sz="1200"/>
            </a:p>
          </p:txBody>
        </p:sp>
      </p:grpSp>
      <p:sp>
        <p:nvSpPr>
          <p:cNvPr id="13" name="TextBox 19">
            <a:extLst>
              <a:ext uri="{FF2B5EF4-FFF2-40B4-BE49-F238E27FC236}">
                <a16:creationId xmlns:a16="http://schemas.microsoft.com/office/drawing/2014/main" id="{FC710631-496F-7DC9-B826-A70FF8AA162A}"/>
              </a:ext>
            </a:extLst>
          </p:cNvPr>
          <p:cNvSpPr txBox="1"/>
          <p:nvPr/>
        </p:nvSpPr>
        <p:spPr>
          <a:xfrm>
            <a:off x="-8533252" y="1890532"/>
            <a:ext cx="6705603" cy="3282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Any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changes</a:t>
            </a: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 that have been made to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files in the repository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Any files that have been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added</a:t>
            </a: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 to the repository but have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not yet been committed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Any files that have been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removed</a:t>
            </a: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 from the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repository</a:t>
            </a: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 but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not yet deleted from the file system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Any files that have been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deleted from the file system</a:t>
            </a: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 but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not </a:t>
            </a: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yet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 removed </a:t>
            </a: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from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 </a:t>
            </a: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the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 repository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Any files that have been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modified and staged</a:t>
            </a:r>
            <a:r>
              <a:rPr lang="en-US" sz="2133">
                <a:solidFill>
                  <a:srgbClr val="CD532D"/>
                </a:solidFill>
                <a:latin typeface="Muli Regular" panose="020B0604020202020204" charset="0"/>
              </a:rPr>
              <a:t> </a:t>
            </a: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for commit</a:t>
            </a:r>
            <a:endParaRPr lang="en-US" sz="2000">
              <a:solidFill>
                <a:srgbClr val="0E2C4B"/>
              </a:solidFill>
              <a:latin typeface="Muli Regular"/>
            </a:endParaRPr>
          </a:p>
        </p:txBody>
      </p:sp>
      <p:pic>
        <p:nvPicPr>
          <p:cNvPr id="14" name="Screen Recording 13">
            <a:hlinkClick r:id="" action="ppaction://media"/>
            <a:extLst>
              <a:ext uri="{FF2B5EF4-FFF2-40B4-BE49-F238E27FC236}">
                <a16:creationId xmlns:a16="http://schemas.microsoft.com/office/drawing/2014/main" id="{80501558-0DCC-F9D5-35F2-B122ED65AA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30399" y="1188857"/>
            <a:ext cx="83312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9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170">
        <p159:morph option="byObject"/>
      </p:transition>
    </mc:Choice>
    <mc:Fallback xmlns="">
      <p:transition spd="slow" advTm="81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0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724400" y="-2108200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-4035460" y="-177800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304800" y="6084134"/>
            <a:ext cx="3302000" cy="451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33">
                <a:solidFill>
                  <a:srgbClr val="0E2C4B"/>
                </a:solidFill>
                <a:latin typeface="Muli Bold Bold"/>
              </a:rPr>
              <a:t>Basic </a:t>
            </a:r>
            <a:r>
              <a:rPr lang="en-US" sz="2933">
                <a:solidFill>
                  <a:srgbClr val="F36825"/>
                </a:solidFill>
                <a:latin typeface="Muli Bold Bold"/>
              </a:rPr>
              <a:t>Commands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53E79-3992-194D-9DC0-DBDB3A77B437}"/>
              </a:ext>
            </a:extLst>
          </p:cNvPr>
          <p:cNvSpPr txBox="1"/>
          <p:nvPr/>
        </p:nvSpPr>
        <p:spPr>
          <a:xfrm>
            <a:off x="3784599" y="209564"/>
            <a:ext cx="462280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334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5334">
                <a:solidFill>
                  <a:srgbClr val="F36825"/>
                </a:solidFill>
                <a:latin typeface="Muli Bold Bold"/>
              </a:rPr>
              <a:t>status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0C806EDE-A223-EC0F-3647-147B1267CA6B}"/>
              </a:ext>
            </a:extLst>
          </p:cNvPr>
          <p:cNvGrpSpPr/>
          <p:nvPr/>
        </p:nvGrpSpPr>
        <p:grpSpPr>
          <a:xfrm>
            <a:off x="-8991600" y="1574800"/>
            <a:ext cx="7622299" cy="3708400"/>
            <a:chOff x="0" y="0"/>
            <a:chExt cx="9146759" cy="7851218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24FBE3DF-C562-367F-43A7-53CF5F8634FB}"/>
                </a:ext>
              </a:extLst>
            </p:cNvPr>
            <p:cNvSpPr/>
            <p:nvPr/>
          </p:nvSpPr>
          <p:spPr>
            <a:xfrm>
              <a:off x="0" y="0"/>
              <a:ext cx="9146759" cy="7851218"/>
            </a:xfrm>
            <a:custGeom>
              <a:avLst/>
              <a:gdLst/>
              <a:ahLst/>
              <a:cxnLst/>
              <a:rect l="l" t="t" r="r" b="b"/>
              <a:pathLst>
                <a:path w="9146759" h="7851218">
                  <a:moveTo>
                    <a:pt x="9022299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022299" y="0"/>
                  </a:lnTo>
                  <a:cubicBezTo>
                    <a:pt x="9090878" y="0"/>
                    <a:pt x="9146759" y="55880"/>
                    <a:pt x="9146759" y="124460"/>
                  </a:cubicBezTo>
                  <a:lnTo>
                    <a:pt x="9146759" y="7726759"/>
                  </a:lnTo>
                  <a:cubicBezTo>
                    <a:pt x="9146759" y="7795339"/>
                    <a:pt x="9090878" y="7851218"/>
                    <a:pt x="902229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sz="1200"/>
            </a:p>
          </p:txBody>
        </p:sp>
      </p:grpSp>
      <p:sp>
        <p:nvSpPr>
          <p:cNvPr id="13" name="TextBox 19">
            <a:extLst>
              <a:ext uri="{FF2B5EF4-FFF2-40B4-BE49-F238E27FC236}">
                <a16:creationId xmlns:a16="http://schemas.microsoft.com/office/drawing/2014/main" id="{FC710631-496F-7DC9-B826-A70FF8AA162A}"/>
              </a:ext>
            </a:extLst>
          </p:cNvPr>
          <p:cNvSpPr txBox="1"/>
          <p:nvPr/>
        </p:nvSpPr>
        <p:spPr>
          <a:xfrm>
            <a:off x="-8533252" y="1890532"/>
            <a:ext cx="6705603" cy="3282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Any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changes</a:t>
            </a: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 that have been made to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files in the repository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Any files that have been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added</a:t>
            </a: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 to the repository but have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not yet been committed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Any files that have been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removed</a:t>
            </a: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 from the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repository</a:t>
            </a: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 but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not yet deleted from the file system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Any files that have been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deleted from the file system</a:t>
            </a: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 but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not </a:t>
            </a: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yet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 removed </a:t>
            </a: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from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 </a:t>
            </a: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the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 repository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Any files that have been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modified and staged</a:t>
            </a:r>
            <a:r>
              <a:rPr lang="en-US" sz="2133">
                <a:solidFill>
                  <a:srgbClr val="CD532D"/>
                </a:solidFill>
                <a:latin typeface="Muli Regular" panose="020B0604020202020204" charset="0"/>
              </a:rPr>
              <a:t> </a:t>
            </a: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for commit</a:t>
            </a:r>
            <a:endParaRPr lang="en-US" sz="2000">
              <a:solidFill>
                <a:srgbClr val="0E2C4B"/>
              </a:solidFill>
              <a:latin typeface="Muli Regular"/>
            </a:endParaRPr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9AC36E3B-5CA4-838E-C651-5965994D75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30400" y="1181099"/>
            <a:ext cx="8331200" cy="468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6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170">
        <p159:morph option="byObject"/>
      </p:transition>
    </mc:Choice>
    <mc:Fallback xmlns="">
      <p:transition spd="slow" advTm="81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540000" y="-2453057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-1851060" y="-522656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2768600" y="685800"/>
            <a:ext cx="6654800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>
                <a:solidFill>
                  <a:srgbClr val="0E2C4B"/>
                </a:solidFill>
                <a:latin typeface="Muli Bold Bold"/>
              </a:rPr>
              <a:t>Basic </a:t>
            </a:r>
            <a:r>
              <a:rPr lang="en-US" sz="5867">
                <a:solidFill>
                  <a:srgbClr val="F36825"/>
                </a:solidFill>
                <a:latin typeface="Muli Bold Bold"/>
              </a:rPr>
              <a:t>Commands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B8676-DB18-4291-A38F-FFEE6007D4EF}"/>
              </a:ext>
            </a:extLst>
          </p:cNvPr>
          <p:cNvSpPr txBox="1"/>
          <p:nvPr/>
        </p:nvSpPr>
        <p:spPr>
          <a:xfrm>
            <a:off x="5084885" y="2413000"/>
            <a:ext cx="20222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 err="1">
                <a:solidFill>
                  <a:srgbClr val="F36825"/>
                </a:solidFill>
                <a:latin typeface="Muli Bold Bold"/>
              </a:rPr>
              <a:t>init</a:t>
            </a:r>
            <a:endParaRPr lang="en-US" sz="3200">
              <a:solidFill>
                <a:srgbClr val="F36825"/>
              </a:solidFill>
              <a:latin typeface="Muli Bol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054F6-BF60-3FC2-B320-FCE81B81B371}"/>
              </a:ext>
            </a:extLst>
          </p:cNvPr>
          <p:cNvSpPr txBox="1"/>
          <p:nvPr/>
        </p:nvSpPr>
        <p:spPr>
          <a:xfrm>
            <a:off x="5080000" y="2898002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add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8B315-12DF-CCF9-F474-BED7B927E06B}"/>
              </a:ext>
            </a:extLst>
          </p:cNvPr>
          <p:cNvSpPr txBox="1"/>
          <p:nvPr/>
        </p:nvSpPr>
        <p:spPr>
          <a:xfrm>
            <a:off x="5080000" y="3379586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commit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96D2A-540D-EC7D-841A-0949D5854F17}"/>
              </a:ext>
            </a:extLst>
          </p:cNvPr>
          <p:cNvSpPr txBox="1"/>
          <p:nvPr/>
        </p:nvSpPr>
        <p:spPr>
          <a:xfrm>
            <a:off x="5080000" y="3383004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commit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194DF6-3A46-8B1A-61F4-2A2343ACB4F8}"/>
              </a:ext>
            </a:extLst>
          </p:cNvPr>
          <p:cNvSpPr txBox="1"/>
          <p:nvPr/>
        </p:nvSpPr>
        <p:spPr>
          <a:xfrm>
            <a:off x="5080000" y="3859785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3428012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540000" y="-2453057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-1851060" y="-522656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2768600" y="685800"/>
            <a:ext cx="6654800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>
                <a:solidFill>
                  <a:srgbClr val="0E2C4B"/>
                </a:solidFill>
                <a:latin typeface="Muli Bold Bold"/>
              </a:rPr>
              <a:t>Basic </a:t>
            </a:r>
            <a:r>
              <a:rPr lang="en-US" sz="5867">
                <a:solidFill>
                  <a:srgbClr val="F36825"/>
                </a:solidFill>
                <a:latin typeface="Muli Bold Bold"/>
              </a:rPr>
              <a:t>Commands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B8676-DB18-4291-A38F-FFEE6007D4EF}"/>
              </a:ext>
            </a:extLst>
          </p:cNvPr>
          <p:cNvSpPr txBox="1"/>
          <p:nvPr/>
        </p:nvSpPr>
        <p:spPr>
          <a:xfrm>
            <a:off x="5084885" y="2260600"/>
            <a:ext cx="20222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 err="1">
                <a:solidFill>
                  <a:srgbClr val="F36825"/>
                </a:solidFill>
                <a:latin typeface="Muli Bold Bold"/>
              </a:rPr>
              <a:t>init</a:t>
            </a:r>
            <a:endParaRPr lang="en-US" sz="3200">
              <a:solidFill>
                <a:srgbClr val="F36825"/>
              </a:solidFill>
              <a:latin typeface="Muli Bol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054F6-BF60-3FC2-B320-FCE81B81B371}"/>
              </a:ext>
            </a:extLst>
          </p:cNvPr>
          <p:cNvSpPr txBox="1"/>
          <p:nvPr/>
        </p:nvSpPr>
        <p:spPr>
          <a:xfrm>
            <a:off x="5080000" y="2745602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add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8B315-12DF-CCF9-F474-BED7B927E06B}"/>
              </a:ext>
            </a:extLst>
          </p:cNvPr>
          <p:cNvSpPr txBox="1"/>
          <p:nvPr/>
        </p:nvSpPr>
        <p:spPr>
          <a:xfrm>
            <a:off x="5080000" y="3227186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commit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96D2A-540D-EC7D-841A-0949D5854F17}"/>
              </a:ext>
            </a:extLst>
          </p:cNvPr>
          <p:cNvSpPr txBox="1"/>
          <p:nvPr/>
        </p:nvSpPr>
        <p:spPr>
          <a:xfrm>
            <a:off x="5080000" y="3230604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commit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194DF6-3A46-8B1A-61F4-2A2343ACB4F8}"/>
              </a:ext>
            </a:extLst>
          </p:cNvPr>
          <p:cNvSpPr txBox="1"/>
          <p:nvPr/>
        </p:nvSpPr>
        <p:spPr>
          <a:xfrm>
            <a:off x="5080000" y="3718282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status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BBE02-6E04-5E96-EBEA-2F4B34FC9E8D}"/>
              </a:ext>
            </a:extLst>
          </p:cNvPr>
          <p:cNvSpPr txBox="1"/>
          <p:nvPr/>
        </p:nvSpPr>
        <p:spPr>
          <a:xfrm>
            <a:off x="5080000" y="4200544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19440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724400" y="-2108200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-4035460" y="-177800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304800" y="6084134"/>
            <a:ext cx="3302000" cy="451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33">
                <a:solidFill>
                  <a:srgbClr val="0E2C4B"/>
                </a:solidFill>
                <a:latin typeface="Muli Bold Bold"/>
              </a:rPr>
              <a:t>Basic </a:t>
            </a:r>
            <a:r>
              <a:rPr lang="en-US" sz="2933">
                <a:solidFill>
                  <a:srgbClr val="F36825"/>
                </a:solidFill>
                <a:latin typeface="Muli Bold Bold"/>
              </a:rPr>
              <a:t>Commands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53E79-3992-194D-9DC0-DBDB3A77B437}"/>
              </a:ext>
            </a:extLst>
          </p:cNvPr>
          <p:cNvSpPr txBox="1"/>
          <p:nvPr/>
        </p:nvSpPr>
        <p:spPr>
          <a:xfrm>
            <a:off x="3784599" y="209564"/>
            <a:ext cx="462280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334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5334">
                <a:solidFill>
                  <a:srgbClr val="F36825"/>
                </a:solidFill>
                <a:latin typeface="Muli Bold Bold"/>
              </a:rPr>
              <a:t>log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0C806EDE-A223-EC0F-3647-147B1267CA6B}"/>
              </a:ext>
            </a:extLst>
          </p:cNvPr>
          <p:cNvGrpSpPr/>
          <p:nvPr/>
        </p:nvGrpSpPr>
        <p:grpSpPr>
          <a:xfrm>
            <a:off x="-8991600" y="1574800"/>
            <a:ext cx="7622299" cy="3708400"/>
            <a:chOff x="0" y="0"/>
            <a:chExt cx="9146759" cy="7851218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24FBE3DF-C562-367F-43A7-53CF5F8634FB}"/>
                </a:ext>
              </a:extLst>
            </p:cNvPr>
            <p:cNvSpPr/>
            <p:nvPr/>
          </p:nvSpPr>
          <p:spPr>
            <a:xfrm>
              <a:off x="0" y="0"/>
              <a:ext cx="9146759" cy="7851218"/>
            </a:xfrm>
            <a:custGeom>
              <a:avLst/>
              <a:gdLst/>
              <a:ahLst/>
              <a:cxnLst/>
              <a:rect l="l" t="t" r="r" b="b"/>
              <a:pathLst>
                <a:path w="9146759" h="7851218">
                  <a:moveTo>
                    <a:pt x="9022299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022299" y="0"/>
                  </a:lnTo>
                  <a:cubicBezTo>
                    <a:pt x="9090878" y="0"/>
                    <a:pt x="9146759" y="55880"/>
                    <a:pt x="9146759" y="124460"/>
                  </a:cubicBezTo>
                  <a:lnTo>
                    <a:pt x="9146759" y="7726759"/>
                  </a:lnTo>
                  <a:cubicBezTo>
                    <a:pt x="9146759" y="7795339"/>
                    <a:pt x="9090878" y="7851218"/>
                    <a:pt x="902229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sz="1200"/>
            </a:p>
          </p:txBody>
        </p:sp>
      </p:grpSp>
      <p:sp>
        <p:nvSpPr>
          <p:cNvPr id="13" name="TextBox 19">
            <a:extLst>
              <a:ext uri="{FF2B5EF4-FFF2-40B4-BE49-F238E27FC236}">
                <a16:creationId xmlns:a16="http://schemas.microsoft.com/office/drawing/2014/main" id="{FC710631-496F-7DC9-B826-A70FF8AA162A}"/>
              </a:ext>
            </a:extLst>
          </p:cNvPr>
          <p:cNvSpPr txBox="1"/>
          <p:nvPr/>
        </p:nvSpPr>
        <p:spPr>
          <a:xfrm>
            <a:off x="-8533252" y="1890532"/>
            <a:ext cx="6705603" cy="3282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Any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changes</a:t>
            </a: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 that have been made to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files in the repository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Any files that have been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added</a:t>
            </a: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 to the repository but have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not yet been committed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Any files that have been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removed</a:t>
            </a: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 from the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repository</a:t>
            </a: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 but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not yet deleted from the file system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Any files that have been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deleted from the file system</a:t>
            </a: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 but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not </a:t>
            </a: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yet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 removed </a:t>
            </a: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from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 </a:t>
            </a: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the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 repository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Any files that have been </a:t>
            </a:r>
            <a:r>
              <a:rPr lang="en-US" sz="2133" b="1">
                <a:solidFill>
                  <a:srgbClr val="CD532D"/>
                </a:solidFill>
                <a:latin typeface="Muli Regular" panose="020B0604020202020204" charset="0"/>
              </a:rPr>
              <a:t>modified and staged</a:t>
            </a:r>
            <a:r>
              <a:rPr lang="en-US" sz="2133">
                <a:solidFill>
                  <a:srgbClr val="CD532D"/>
                </a:solidFill>
                <a:latin typeface="Muli Regular" panose="020B0604020202020204" charset="0"/>
              </a:rPr>
              <a:t> </a:t>
            </a:r>
            <a:r>
              <a:rPr lang="en-US" sz="2133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for commit</a:t>
            </a:r>
            <a:endParaRPr lang="en-US" sz="2000">
              <a:solidFill>
                <a:srgbClr val="0E2C4B"/>
              </a:solidFill>
              <a:latin typeface="Muli Regular"/>
            </a:endParaRPr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869EC6A7-8BF1-DAF1-D7C9-BB3F5611740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677.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2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6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170">
        <p159:morph option="byObject"/>
      </p:transition>
    </mc:Choice>
    <mc:Fallback xmlns="">
      <p:transition spd="slow" advTm="81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2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724400" y="-2108200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-4035460" y="-177800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304800" y="6084134"/>
            <a:ext cx="3302000" cy="451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33">
                <a:solidFill>
                  <a:srgbClr val="0E2C4B"/>
                </a:solidFill>
                <a:latin typeface="Muli Bold Bold"/>
              </a:rPr>
              <a:t>Basic </a:t>
            </a:r>
            <a:r>
              <a:rPr lang="en-US" sz="2933">
                <a:solidFill>
                  <a:srgbClr val="F36825"/>
                </a:solidFill>
                <a:latin typeface="Muli Bold Bold"/>
              </a:rPr>
              <a:t>Commands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53E79-3992-194D-9DC0-DBDB3A77B437}"/>
              </a:ext>
            </a:extLst>
          </p:cNvPr>
          <p:cNvSpPr txBox="1"/>
          <p:nvPr/>
        </p:nvSpPr>
        <p:spPr>
          <a:xfrm>
            <a:off x="3784599" y="209564"/>
            <a:ext cx="462280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334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5334">
                <a:solidFill>
                  <a:srgbClr val="F36825"/>
                </a:solidFill>
                <a:latin typeface="Muli Bold Bold"/>
              </a:rPr>
              <a:t>log</a:t>
            </a:r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869EC6A7-8BF1-DAF1-D7C9-BB3F5611740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677.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363200" y="6309837"/>
            <a:ext cx="8128000" cy="457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23C3CB-1120-245C-E3E5-23C3403B08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9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5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2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58800" y="330200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1247740" y="2260600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5758672" y="3987800"/>
            <a:ext cx="5112529" cy="1805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 b="1" dirty="0">
                <a:solidFill>
                  <a:srgbClr val="0E2C4B"/>
                </a:solidFill>
                <a:latin typeface="Muli Bold Bold"/>
              </a:rPr>
              <a:t>Use of</a:t>
            </a:r>
          </a:p>
          <a:p>
            <a:r>
              <a:rPr lang="en-US" sz="5867" b="1" dirty="0">
                <a:solidFill>
                  <a:srgbClr val="F36825"/>
                </a:solidFill>
                <a:latin typeface="Muli Bold Bold"/>
              </a:rPr>
              <a:t>.</a:t>
            </a:r>
            <a:r>
              <a:rPr lang="en-US" sz="5867" b="1" dirty="0" err="1">
                <a:solidFill>
                  <a:srgbClr val="F36825"/>
                </a:solidFill>
                <a:latin typeface="Muli Bold Bold"/>
              </a:rPr>
              <a:t>gitignore</a:t>
            </a:r>
            <a:endParaRPr lang="en-US" sz="5867" b="1" dirty="0">
              <a:solidFill>
                <a:srgbClr val="0E2C4B"/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908288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727200" y="-2380831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273539" y="-749343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762000" y="533400"/>
            <a:ext cx="9652000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>
                <a:solidFill>
                  <a:srgbClr val="0E2C4B"/>
                </a:solidFill>
                <a:latin typeface="Muli Bold Bold"/>
              </a:rPr>
              <a:t>Add files to </a:t>
            </a:r>
            <a:r>
              <a:rPr lang="en-US" sz="5867">
                <a:solidFill>
                  <a:srgbClr val="F36825"/>
                </a:solidFill>
                <a:latin typeface="Muli Bold Bold"/>
              </a:rPr>
              <a:t>Staging area</a:t>
            </a:r>
            <a:endParaRPr lang="en-US" sz="5867">
              <a:solidFill>
                <a:srgbClr val="0E2C4B"/>
              </a:solidFill>
              <a:latin typeface="Muli Bol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83372-C766-9666-73CF-ECAA5A9B8E44}"/>
              </a:ext>
            </a:extLst>
          </p:cNvPr>
          <p:cNvSpPr txBox="1"/>
          <p:nvPr/>
        </p:nvSpPr>
        <p:spPr>
          <a:xfrm>
            <a:off x="715108" y="2247032"/>
            <a:ext cx="48572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add README.MD</a:t>
            </a:r>
          </a:p>
        </p:txBody>
      </p:sp>
    </p:spTree>
    <p:extLst>
      <p:ext uri="{BB962C8B-B14F-4D97-AF65-F5344CB8AC3E}">
        <p14:creationId xmlns:p14="http://schemas.microsoft.com/office/powerpoint/2010/main" val="1557514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762000" y="533400"/>
            <a:ext cx="9652000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>
                <a:solidFill>
                  <a:srgbClr val="0E2C4B"/>
                </a:solidFill>
                <a:latin typeface="Muli Bold Bold"/>
              </a:rPr>
              <a:t>Add files to </a:t>
            </a:r>
            <a:r>
              <a:rPr lang="en-US" sz="5867">
                <a:solidFill>
                  <a:srgbClr val="F36825"/>
                </a:solidFill>
                <a:latin typeface="Muli Bold Bold"/>
              </a:rPr>
              <a:t>Staging area</a:t>
            </a:r>
            <a:endParaRPr lang="en-US" sz="5867">
              <a:solidFill>
                <a:srgbClr val="0E2C4B"/>
              </a:solidFill>
              <a:latin typeface="Muli Bol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83372-C766-9666-73CF-ECAA5A9B8E44}"/>
              </a:ext>
            </a:extLst>
          </p:cNvPr>
          <p:cNvSpPr txBox="1"/>
          <p:nvPr/>
        </p:nvSpPr>
        <p:spPr>
          <a:xfrm>
            <a:off x="715108" y="2247032"/>
            <a:ext cx="485726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add README.MD</a:t>
            </a:r>
          </a:p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add index.html</a:t>
            </a:r>
          </a:p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add style.css</a:t>
            </a:r>
          </a:p>
          <a:p>
            <a:pPr algn="ctr"/>
            <a:r>
              <a:rPr lang="en-US" sz="3200">
                <a:solidFill>
                  <a:srgbClr val="0E2C4B"/>
                </a:solidFill>
                <a:latin typeface="Muli Bold Bold"/>
              </a:rPr>
              <a:t>.</a:t>
            </a:r>
          </a:p>
          <a:p>
            <a:pPr algn="ctr"/>
            <a:r>
              <a:rPr lang="en-US" sz="3200">
                <a:solidFill>
                  <a:srgbClr val="0E2C4B"/>
                </a:solidFill>
                <a:latin typeface="Muli Bold Bold"/>
              </a:rPr>
              <a:t>.</a:t>
            </a:r>
          </a:p>
          <a:p>
            <a:pPr algn="ctr"/>
            <a:r>
              <a:rPr lang="en-US" sz="3200">
                <a:solidFill>
                  <a:srgbClr val="0E2C4B"/>
                </a:solidFill>
                <a:latin typeface="Muli Bold Bold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71FB7-ED1F-EA0A-F5BB-F3689439F9B8}"/>
              </a:ext>
            </a:extLst>
          </p:cNvPr>
          <p:cNvSpPr txBox="1"/>
          <p:nvPr/>
        </p:nvSpPr>
        <p:spPr>
          <a:xfrm>
            <a:off x="12395200" y="2514600"/>
            <a:ext cx="2174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add .</a:t>
            </a:r>
            <a:endParaRPr lang="en-US" sz="3200">
              <a:solidFill>
                <a:srgbClr val="0E2C4B"/>
              </a:solidFill>
              <a:latin typeface="Muli Bold Bold"/>
            </a:endParaRPr>
          </a:p>
        </p:txBody>
      </p:sp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94F3BC4C-52DD-1926-0F12-DB9BC93E70C9}"/>
              </a:ext>
            </a:extLst>
          </p:cNvPr>
          <p:cNvSpPr/>
          <p:nvPr/>
        </p:nvSpPr>
        <p:spPr>
          <a:xfrm rot="15168923">
            <a:off x="-2565400" y="5511800"/>
            <a:ext cx="1828800" cy="1833602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175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D4081C-1CEF-2E27-6F7A-57712DE164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725" y="6341381"/>
            <a:ext cx="653143" cy="4572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970E6870-CBFF-7A3C-7CC5-81F22DFD9B8A}"/>
              </a:ext>
            </a:extLst>
          </p:cNvPr>
          <p:cNvSpPr txBox="1"/>
          <p:nvPr/>
        </p:nvSpPr>
        <p:spPr>
          <a:xfrm>
            <a:off x="3556000" y="434369"/>
            <a:ext cx="7112000" cy="505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85" dirty="0">
                <a:solidFill>
                  <a:schemeClr val="bg1"/>
                </a:solidFill>
                <a:latin typeface="Muli Bold Bold"/>
              </a:rPr>
              <a:t>What is </a:t>
            </a:r>
            <a:r>
              <a:rPr lang="en-US" sz="3485" dirty="0">
                <a:solidFill>
                  <a:srgbClr val="F36825"/>
                </a:solidFill>
                <a:latin typeface="Muli Bold Bold"/>
              </a:rPr>
              <a:t>Version Control System</a:t>
            </a:r>
            <a:r>
              <a:rPr lang="en-US" sz="3485" dirty="0">
                <a:solidFill>
                  <a:schemeClr val="bg1"/>
                </a:solidFill>
                <a:latin typeface="Muli Bold Bold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D9BE8D-8D59-C013-232A-04BBA72E9B4C}"/>
              </a:ext>
            </a:extLst>
          </p:cNvPr>
          <p:cNvSpPr txBox="1"/>
          <p:nvPr/>
        </p:nvSpPr>
        <p:spPr>
          <a:xfrm>
            <a:off x="1676400" y="1549400"/>
            <a:ext cx="71120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2667" dirty="0">
                <a:solidFill>
                  <a:srgbClr val="F36825"/>
                </a:solidFill>
                <a:latin typeface="Muli Bold Bold"/>
              </a:rPr>
              <a:t>Repository</a:t>
            </a:r>
            <a:r>
              <a:rPr lang="en-US" sz="3600" dirty="0">
                <a:solidFill>
                  <a:srgbClr val="F36825"/>
                </a:solidFill>
                <a:latin typeface="Muli Bold Bold"/>
              </a:rPr>
              <a:t> </a:t>
            </a:r>
            <a:r>
              <a:rPr lang="en-US" sz="2667" dirty="0">
                <a:solidFill>
                  <a:srgbClr val="F36825"/>
                </a:solidFill>
                <a:latin typeface="Muli Bold Bold"/>
              </a:rPr>
              <a:t>:</a:t>
            </a:r>
            <a:endParaRPr lang="en-US" sz="2667" dirty="0">
              <a:solidFill>
                <a:schemeClr val="bg1"/>
              </a:solidFill>
              <a:latin typeface="Muli Bold Bold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FC2EFA1C-DF07-0707-FA4E-B7B2C173E5AD}"/>
              </a:ext>
            </a:extLst>
          </p:cNvPr>
          <p:cNvSpPr txBox="1"/>
          <p:nvPr/>
        </p:nvSpPr>
        <p:spPr>
          <a:xfrm>
            <a:off x="1094509" y="415326"/>
            <a:ext cx="7112000" cy="505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85" dirty="0">
                <a:solidFill>
                  <a:srgbClr val="F36825"/>
                </a:solidFill>
                <a:latin typeface="Muli Bold Bold"/>
              </a:rPr>
              <a:t>Important points of</a:t>
            </a: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13AB9C79-81C7-5DDA-DE2B-F964CE8D1852}"/>
              </a:ext>
            </a:extLst>
          </p:cNvPr>
          <p:cNvSpPr txBox="1"/>
          <p:nvPr/>
        </p:nvSpPr>
        <p:spPr>
          <a:xfrm>
            <a:off x="3908326" y="1691474"/>
            <a:ext cx="7623274" cy="690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133" dirty="0">
                <a:solidFill>
                  <a:srgbClr val="273239"/>
                </a:solidFill>
                <a:latin typeface="Muli Regular" panose="020B0604020202020204" charset="0"/>
              </a:rPr>
              <a:t>It can be thought of as a </a:t>
            </a:r>
            <a:r>
              <a:rPr lang="en-US" sz="2133" b="1" dirty="0">
                <a:solidFill>
                  <a:srgbClr val="CD532D"/>
                </a:solidFill>
                <a:latin typeface="Muli Regular" panose="020B0604020202020204" charset="0"/>
              </a:rPr>
              <a:t>database of changes</a:t>
            </a:r>
            <a:r>
              <a:rPr lang="en-US" sz="2133" dirty="0">
                <a:solidFill>
                  <a:srgbClr val="273239"/>
                </a:solidFill>
                <a:latin typeface="Muli Regular" panose="020B0604020202020204" charset="0"/>
              </a:rPr>
              <a:t>. It contains all the </a:t>
            </a:r>
            <a:r>
              <a:rPr lang="en-US" sz="2133" b="1" dirty="0">
                <a:solidFill>
                  <a:srgbClr val="CD532D"/>
                </a:solidFill>
                <a:latin typeface="Muli Regular" panose="020B0604020202020204" charset="0"/>
              </a:rPr>
              <a:t>edits and historical versions (snapshots) </a:t>
            </a:r>
            <a:r>
              <a:rPr lang="en-US" sz="2133" dirty="0">
                <a:solidFill>
                  <a:srgbClr val="273239"/>
                </a:solidFill>
                <a:latin typeface="Muli Regular" panose="020B0604020202020204" charset="0"/>
              </a:rPr>
              <a:t>of the project.</a:t>
            </a:r>
            <a:endParaRPr lang="en-US" sz="2000" dirty="0">
              <a:solidFill>
                <a:srgbClr val="0E2C4B"/>
              </a:solidFill>
              <a:latin typeface="Muli Regular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4CB8B-AE46-129B-D54D-538EC579D44F}"/>
              </a:ext>
            </a:extLst>
          </p:cNvPr>
          <p:cNvSpPr txBox="1"/>
          <p:nvPr/>
        </p:nvSpPr>
        <p:spPr>
          <a:xfrm>
            <a:off x="1219200" y="2705100"/>
            <a:ext cx="7670800" cy="481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IN" sz="2667" b="1" dirty="0">
                <a:solidFill>
                  <a:srgbClr val="F36825"/>
                </a:solidFill>
                <a:latin typeface="Muli Bold Bold" panose="020B0604020202020204" charset="0"/>
              </a:rPr>
              <a:t>Copy of Work</a:t>
            </a:r>
            <a:r>
              <a:rPr lang="en-US" sz="2667" dirty="0">
                <a:solidFill>
                  <a:srgbClr val="F36825"/>
                </a:solidFill>
                <a:latin typeface="Muli Bold Bold" panose="020B0604020202020204" charset="0"/>
              </a:rPr>
              <a:t> :</a:t>
            </a:r>
            <a:endParaRPr lang="en-US" sz="2667" dirty="0">
              <a:solidFill>
                <a:schemeClr val="bg1"/>
              </a:solidFill>
              <a:latin typeface="Muli Bold Bold" panose="020B0604020202020204" charset="0"/>
            </a:endParaRP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B3072C88-FF74-2590-8887-950C718FFCF7}"/>
              </a:ext>
            </a:extLst>
          </p:cNvPr>
          <p:cNvSpPr txBox="1"/>
          <p:nvPr/>
        </p:nvSpPr>
        <p:spPr>
          <a:xfrm>
            <a:off x="3908326" y="2839904"/>
            <a:ext cx="7623274" cy="1408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133" dirty="0">
                <a:solidFill>
                  <a:srgbClr val="273239"/>
                </a:solidFill>
                <a:latin typeface="Muli Regular" panose="020B0604020202020204" charset="0"/>
              </a:rPr>
              <a:t>It is the </a:t>
            </a:r>
            <a:r>
              <a:rPr lang="en-US" sz="2133" b="1" dirty="0">
                <a:solidFill>
                  <a:srgbClr val="CD532D"/>
                </a:solidFill>
                <a:latin typeface="Muli Regular" panose="020B0604020202020204" charset="0"/>
              </a:rPr>
              <a:t>personal copy </a:t>
            </a:r>
            <a:r>
              <a:rPr lang="en-US" sz="2133" dirty="0">
                <a:solidFill>
                  <a:srgbClr val="273239"/>
                </a:solidFill>
                <a:latin typeface="Muli Regular" panose="020B0604020202020204" charset="0"/>
              </a:rPr>
              <a:t>of all the files in a project. You can edit to this copy, </a:t>
            </a:r>
            <a:r>
              <a:rPr lang="en-US" sz="2133" b="1" dirty="0">
                <a:solidFill>
                  <a:srgbClr val="CD532D"/>
                </a:solidFill>
                <a:latin typeface="Muli Regular" panose="020B0604020202020204" charset="0"/>
              </a:rPr>
              <a:t>without affecting the work of others </a:t>
            </a:r>
            <a:r>
              <a:rPr lang="en-US" sz="2133" dirty="0">
                <a:solidFill>
                  <a:srgbClr val="273239"/>
                </a:solidFill>
                <a:latin typeface="Muli Regular" panose="020B0604020202020204" charset="0"/>
              </a:rPr>
              <a:t>and you can finally </a:t>
            </a:r>
            <a:r>
              <a:rPr lang="en-US" sz="2133" b="1" dirty="0">
                <a:solidFill>
                  <a:srgbClr val="CD532D"/>
                </a:solidFill>
                <a:latin typeface="Muli Regular" panose="020B0604020202020204" charset="0"/>
              </a:rPr>
              <a:t>commit your changes to a repository </a:t>
            </a:r>
            <a:r>
              <a:rPr lang="en-US" sz="2133" dirty="0">
                <a:solidFill>
                  <a:srgbClr val="273239"/>
                </a:solidFill>
                <a:latin typeface="Muli Regular" panose="020B0604020202020204" charset="0"/>
              </a:rPr>
              <a:t>when you are done making your changes.</a:t>
            </a:r>
            <a:endParaRPr lang="en-US" sz="2133" dirty="0">
              <a:solidFill>
                <a:srgbClr val="0E2C4B"/>
              </a:solidFill>
              <a:latin typeface="Muli Regular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C373E-EDB1-8A6E-48DB-0EB55B883F28}"/>
              </a:ext>
            </a:extLst>
          </p:cNvPr>
          <p:cNvSpPr txBox="1"/>
          <p:nvPr/>
        </p:nvSpPr>
        <p:spPr>
          <a:xfrm>
            <a:off x="558800" y="4399288"/>
            <a:ext cx="7670800" cy="481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IN" sz="2667" b="1" dirty="0">
                <a:solidFill>
                  <a:srgbClr val="F36825"/>
                </a:solidFill>
                <a:latin typeface="Muli Bold Bold" panose="020B0604020202020204" charset="0"/>
              </a:rPr>
              <a:t>Working in Group</a:t>
            </a:r>
            <a:r>
              <a:rPr lang="en-US" sz="2667" dirty="0">
                <a:solidFill>
                  <a:srgbClr val="F36825"/>
                </a:solidFill>
                <a:latin typeface="Muli Bold Bold" panose="020B0604020202020204" charset="0"/>
              </a:rPr>
              <a:t> :</a:t>
            </a:r>
            <a:endParaRPr lang="en-US" sz="2667" dirty="0">
              <a:solidFill>
                <a:schemeClr val="bg1"/>
              </a:solidFill>
              <a:latin typeface="Muli Bold Bold" panose="020B0604020202020204" charset="0"/>
            </a:endParaRP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3F820A45-C66F-7009-DB1F-7DDF39D7CE59}"/>
              </a:ext>
            </a:extLst>
          </p:cNvPr>
          <p:cNvSpPr txBox="1"/>
          <p:nvPr/>
        </p:nvSpPr>
        <p:spPr>
          <a:xfrm>
            <a:off x="3908326" y="4533900"/>
            <a:ext cx="7623274" cy="2126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133" dirty="0">
                <a:solidFill>
                  <a:srgbClr val="273239"/>
                </a:solidFill>
                <a:latin typeface="Muli Regular" panose="020B0604020202020204" charset="0"/>
              </a:rPr>
              <a:t>Version control helps you with the, </a:t>
            </a:r>
            <a:r>
              <a:rPr lang="en-US" sz="2133" b="1" dirty="0">
                <a:solidFill>
                  <a:srgbClr val="CD532D"/>
                </a:solidFill>
                <a:latin typeface="Muli Regular" panose="020B0604020202020204" charset="0"/>
              </a:rPr>
              <a:t>merging different requests</a:t>
            </a:r>
            <a:r>
              <a:rPr lang="en-US" sz="2133" dirty="0">
                <a:solidFill>
                  <a:srgbClr val="273239"/>
                </a:solidFill>
                <a:latin typeface="Muli Regular" panose="020B0604020202020204" charset="0"/>
              </a:rPr>
              <a:t> to main repository without making any </a:t>
            </a:r>
            <a:r>
              <a:rPr lang="en-US" sz="2133" b="1" dirty="0">
                <a:solidFill>
                  <a:srgbClr val="CD532D"/>
                </a:solidFill>
                <a:latin typeface="Muli Regular" panose="020B0604020202020204" charset="0"/>
              </a:rPr>
              <a:t>undesirable</a:t>
            </a:r>
            <a:r>
              <a:rPr lang="en-US" sz="2133" dirty="0">
                <a:solidFill>
                  <a:srgbClr val="273239"/>
                </a:solidFill>
                <a:latin typeface="Muli Regular" panose="020B0604020202020204" charset="0"/>
              </a:rPr>
              <a:t> changes. You may test the functionalities without putting it live, and you don’t need to download and set up each time, </a:t>
            </a:r>
            <a:r>
              <a:rPr lang="en-US" sz="2133" b="1" dirty="0">
                <a:solidFill>
                  <a:srgbClr val="CD532D"/>
                </a:solidFill>
                <a:latin typeface="Muli Regular" panose="020B0604020202020204" charset="0"/>
              </a:rPr>
              <a:t>just pull the changes and do the changes</a:t>
            </a:r>
            <a:r>
              <a:rPr lang="en-US" sz="2133" dirty="0">
                <a:solidFill>
                  <a:srgbClr val="273239"/>
                </a:solidFill>
                <a:latin typeface="Muli Regular" panose="020B0604020202020204" charset="0"/>
              </a:rPr>
              <a:t>, test it and merge it back. It may be visualized as. </a:t>
            </a:r>
            <a:endParaRPr lang="en-US" sz="2133" dirty="0">
              <a:solidFill>
                <a:srgbClr val="0E2C4B"/>
              </a:solidFill>
              <a:latin typeface="Muli Regular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DB1231-2D04-691A-560A-1C1C4C2C0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9400" y="5550232"/>
            <a:ext cx="3250793" cy="3250793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32A96452-D79C-006A-8B34-5E48B6956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566400" y="61393"/>
            <a:ext cx="1402756" cy="14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22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727200" y="-2380831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273539" y="-749343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762000" y="533400"/>
            <a:ext cx="9652000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>
                <a:solidFill>
                  <a:srgbClr val="0E2C4B"/>
                </a:solidFill>
                <a:latin typeface="Muli Bold Bold"/>
              </a:rPr>
              <a:t>Call everyone to the </a:t>
            </a:r>
            <a:r>
              <a:rPr lang="en-US" sz="5867">
                <a:solidFill>
                  <a:srgbClr val="F36825"/>
                </a:solidFill>
                <a:latin typeface="Muli Bold Bold"/>
              </a:rPr>
              <a:t>Stage</a:t>
            </a:r>
            <a:endParaRPr lang="en-US" sz="5867">
              <a:solidFill>
                <a:srgbClr val="0E2C4B"/>
              </a:solidFill>
              <a:latin typeface="Muli Bol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83372-C766-9666-73CF-ECAA5A9B8E44}"/>
              </a:ext>
            </a:extLst>
          </p:cNvPr>
          <p:cNvSpPr txBox="1"/>
          <p:nvPr/>
        </p:nvSpPr>
        <p:spPr>
          <a:xfrm>
            <a:off x="15631" y="5823392"/>
            <a:ext cx="1727200" cy="10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67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1067">
                <a:solidFill>
                  <a:srgbClr val="F36825"/>
                </a:solidFill>
                <a:latin typeface="Muli Bold Bold"/>
              </a:rPr>
              <a:t>add README.MD</a:t>
            </a:r>
          </a:p>
          <a:p>
            <a:r>
              <a:rPr lang="en-US" sz="1067">
                <a:solidFill>
                  <a:srgbClr val="0E2C4B"/>
                </a:solidFill>
                <a:latin typeface="Muli Bold Bold"/>
              </a:rPr>
              <a:t>$ git add index.html</a:t>
            </a:r>
          </a:p>
          <a:p>
            <a:r>
              <a:rPr lang="en-US" sz="1067">
                <a:solidFill>
                  <a:srgbClr val="0E2C4B"/>
                </a:solidFill>
                <a:latin typeface="Muli Bold Bold"/>
              </a:rPr>
              <a:t>$ git add style.css</a:t>
            </a:r>
          </a:p>
          <a:p>
            <a:pPr algn="ctr"/>
            <a:r>
              <a:rPr lang="en-US" sz="1067">
                <a:solidFill>
                  <a:srgbClr val="0E2C4B"/>
                </a:solidFill>
                <a:latin typeface="Muli Bold Bold"/>
              </a:rPr>
              <a:t>.</a:t>
            </a:r>
          </a:p>
          <a:p>
            <a:pPr algn="ctr"/>
            <a:r>
              <a:rPr lang="en-US" sz="1067">
                <a:solidFill>
                  <a:srgbClr val="0E2C4B"/>
                </a:solidFill>
                <a:latin typeface="Muli Bold Bold"/>
              </a:rPr>
              <a:t>.</a:t>
            </a:r>
          </a:p>
          <a:p>
            <a:pPr algn="ctr"/>
            <a:r>
              <a:rPr lang="en-US" sz="1067">
                <a:solidFill>
                  <a:srgbClr val="0E2C4B"/>
                </a:solidFill>
                <a:latin typeface="Muli Bold Bold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26B68-85FD-431C-282C-B6858F79F65A}"/>
              </a:ext>
            </a:extLst>
          </p:cNvPr>
          <p:cNvSpPr txBox="1"/>
          <p:nvPr/>
        </p:nvSpPr>
        <p:spPr>
          <a:xfrm>
            <a:off x="4724400" y="3937000"/>
            <a:ext cx="2174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add .</a:t>
            </a:r>
            <a:endParaRPr lang="en-US" sz="3200">
              <a:solidFill>
                <a:srgbClr val="0E2C4B"/>
              </a:solidFill>
              <a:latin typeface="Muli Bold Bold"/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B728CCE-9EB9-EBA3-485A-8F4094BD0EBB}"/>
              </a:ext>
            </a:extLst>
          </p:cNvPr>
          <p:cNvSpPr/>
          <p:nvPr/>
        </p:nvSpPr>
        <p:spPr>
          <a:xfrm>
            <a:off x="6096000" y="1436212"/>
            <a:ext cx="3767923" cy="2376811"/>
          </a:xfrm>
          <a:prstGeom prst="cloudCallout">
            <a:avLst/>
          </a:prstGeom>
          <a:solidFill>
            <a:srgbClr val="F6F8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67">
                <a:solidFill>
                  <a:srgbClr val="9F6751"/>
                </a:solidFill>
              </a:rPr>
              <a:t>Everyone come on the stage</a:t>
            </a: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DCEE95A7-DEB1-6832-916A-6F9B7E7BCA9B}"/>
              </a:ext>
            </a:extLst>
          </p:cNvPr>
          <p:cNvSpPr/>
          <p:nvPr/>
        </p:nvSpPr>
        <p:spPr>
          <a:xfrm>
            <a:off x="-152400" y="5287828"/>
            <a:ext cx="1828800" cy="1833602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137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727200" y="-2380831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273539" y="-749343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762000" y="533400"/>
            <a:ext cx="9652000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>
                <a:solidFill>
                  <a:srgbClr val="0E2C4B"/>
                </a:solidFill>
                <a:latin typeface="Muli Bold Bold"/>
              </a:rPr>
              <a:t>Call everyone to the </a:t>
            </a:r>
            <a:r>
              <a:rPr lang="en-US" sz="5867">
                <a:solidFill>
                  <a:srgbClr val="F36825"/>
                </a:solidFill>
                <a:latin typeface="Muli Bold Bold"/>
              </a:rPr>
              <a:t>Stage</a:t>
            </a:r>
            <a:endParaRPr lang="en-US" sz="5867">
              <a:solidFill>
                <a:srgbClr val="0E2C4B"/>
              </a:solidFill>
              <a:latin typeface="Muli Bol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83372-C766-9666-73CF-ECAA5A9B8E44}"/>
              </a:ext>
            </a:extLst>
          </p:cNvPr>
          <p:cNvSpPr txBox="1"/>
          <p:nvPr/>
        </p:nvSpPr>
        <p:spPr>
          <a:xfrm>
            <a:off x="-2036689" y="6331392"/>
            <a:ext cx="1727200" cy="10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67" dirty="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1067" dirty="0">
                <a:solidFill>
                  <a:srgbClr val="F36825"/>
                </a:solidFill>
                <a:latin typeface="Muli Bold Bold"/>
              </a:rPr>
              <a:t>add README.MD</a:t>
            </a:r>
          </a:p>
          <a:p>
            <a:r>
              <a:rPr lang="en-US" sz="1067" dirty="0">
                <a:solidFill>
                  <a:srgbClr val="0E2C4B"/>
                </a:solidFill>
                <a:latin typeface="Muli Bold Bold"/>
              </a:rPr>
              <a:t>$ git add index.html</a:t>
            </a:r>
          </a:p>
          <a:p>
            <a:r>
              <a:rPr lang="en-US" sz="1067" dirty="0">
                <a:solidFill>
                  <a:srgbClr val="0E2C4B"/>
                </a:solidFill>
                <a:latin typeface="Muli Bold Bold"/>
              </a:rPr>
              <a:t>$ git add style.css</a:t>
            </a:r>
          </a:p>
          <a:p>
            <a:pPr algn="ctr"/>
            <a:r>
              <a:rPr lang="en-US" sz="1067" dirty="0">
                <a:solidFill>
                  <a:srgbClr val="0E2C4B"/>
                </a:solidFill>
                <a:latin typeface="Muli Bold Bold"/>
              </a:rPr>
              <a:t>.</a:t>
            </a:r>
          </a:p>
          <a:p>
            <a:pPr algn="ctr"/>
            <a:r>
              <a:rPr lang="en-US" sz="1067" dirty="0">
                <a:solidFill>
                  <a:srgbClr val="0E2C4B"/>
                </a:solidFill>
                <a:latin typeface="Muli Bold Bold"/>
              </a:rPr>
              <a:t>.</a:t>
            </a:r>
          </a:p>
          <a:p>
            <a:pPr algn="ctr"/>
            <a:r>
              <a:rPr lang="en-US" sz="1067" dirty="0">
                <a:solidFill>
                  <a:srgbClr val="0E2C4B"/>
                </a:solidFill>
                <a:latin typeface="Muli Bold Bold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26B68-85FD-431C-282C-B6858F79F65A}"/>
              </a:ext>
            </a:extLst>
          </p:cNvPr>
          <p:cNvSpPr txBox="1"/>
          <p:nvPr/>
        </p:nvSpPr>
        <p:spPr>
          <a:xfrm>
            <a:off x="7406640" y="5318760"/>
            <a:ext cx="2174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 dirty="0">
                <a:solidFill>
                  <a:srgbClr val="F36825"/>
                </a:solidFill>
                <a:latin typeface="Muli Bold Bold"/>
              </a:rPr>
              <a:t>add .</a:t>
            </a:r>
            <a:endParaRPr lang="en-US" sz="3200" dirty="0">
              <a:solidFill>
                <a:srgbClr val="0E2C4B"/>
              </a:solidFill>
              <a:latin typeface="Muli Bold Bold"/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DCEE95A7-DEB1-6832-916A-6F9B7E7BCA9B}"/>
              </a:ext>
            </a:extLst>
          </p:cNvPr>
          <p:cNvSpPr/>
          <p:nvPr/>
        </p:nvSpPr>
        <p:spPr>
          <a:xfrm>
            <a:off x="-2204720" y="5795828"/>
            <a:ext cx="1828800" cy="1833602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209C4C-39DF-DAD5-B2D5-832B0930C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8" y="1912489"/>
            <a:ext cx="7900085" cy="3033023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B728CCE-9EB9-EBA3-485A-8F4094BD0EBB}"/>
              </a:ext>
            </a:extLst>
          </p:cNvPr>
          <p:cNvSpPr/>
          <p:nvPr/>
        </p:nvSpPr>
        <p:spPr>
          <a:xfrm>
            <a:off x="8424077" y="2755325"/>
            <a:ext cx="3767923" cy="2376811"/>
          </a:xfrm>
          <a:prstGeom prst="cloudCallout">
            <a:avLst/>
          </a:prstGeom>
          <a:solidFill>
            <a:srgbClr val="F6F8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67" dirty="0">
                <a:solidFill>
                  <a:srgbClr val="9F6751"/>
                </a:solidFill>
              </a:rPr>
              <a:t>Everyone come on the stage</a:t>
            </a:r>
          </a:p>
        </p:txBody>
      </p:sp>
    </p:spTree>
    <p:extLst>
      <p:ext uri="{BB962C8B-B14F-4D97-AF65-F5344CB8AC3E}">
        <p14:creationId xmlns:p14="http://schemas.microsoft.com/office/powerpoint/2010/main" val="2840718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727200" y="-2380831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273539" y="-749343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762000" y="533400"/>
            <a:ext cx="9652000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>
                <a:solidFill>
                  <a:srgbClr val="0E2C4B"/>
                </a:solidFill>
                <a:latin typeface="Muli Bold Bold"/>
              </a:rPr>
              <a:t>Call everyone to the </a:t>
            </a:r>
            <a:r>
              <a:rPr lang="en-US" sz="5867">
                <a:solidFill>
                  <a:srgbClr val="F36825"/>
                </a:solidFill>
                <a:latin typeface="Muli Bold Bold"/>
              </a:rPr>
              <a:t>Stage</a:t>
            </a:r>
            <a:endParaRPr lang="en-US" sz="5867">
              <a:solidFill>
                <a:srgbClr val="0E2C4B"/>
              </a:solidFill>
              <a:latin typeface="Muli Bol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83372-C766-9666-73CF-ECAA5A9B8E44}"/>
              </a:ext>
            </a:extLst>
          </p:cNvPr>
          <p:cNvSpPr txBox="1"/>
          <p:nvPr/>
        </p:nvSpPr>
        <p:spPr>
          <a:xfrm>
            <a:off x="-2036689" y="6331392"/>
            <a:ext cx="1727200" cy="10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67" dirty="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1067" dirty="0">
                <a:solidFill>
                  <a:srgbClr val="F36825"/>
                </a:solidFill>
                <a:latin typeface="Muli Bold Bold"/>
              </a:rPr>
              <a:t>add README.MD</a:t>
            </a:r>
          </a:p>
          <a:p>
            <a:r>
              <a:rPr lang="en-US" sz="1067" dirty="0">
                <a:solidFill>
                  <a:srgbClr val="0E2C4B"/>
                </a:solidFill>
                <a:latin typeface="Muli Bold Bold"/>
              </a:rPr>
              <a:t>$ git add index.html</a:t>
            </a:r>
          </a:p>
          <a:p>
            <a:r>
              <a:rPr lang="en-US" sz="1067" dirty="0">
                <a:solidFill>
                  <a:srgbClr val="0E2C4B"/>
                </a:solidFill>
                <a:latin typeface="Muli Bold Bold"/>
              </a:rPr>
              <a:t>$ git add style.css</a:t>
            </a:r>
          </a:p>
          <a:p>
            <a:pPr algn="ctr"/>
            <a:r>
              <a:rPr lang="en-US" sz="1067" dirty="0">
                <a:solidFill>
                  <a:srgbClr val="0E2C4B"/>
                </a:solidFill>
                <a:latin typeface="Muli Bold Bold"/>
              </a:rPr>
              <a:t>.</a:t>
            </a:r>
          </a:p>
          <a:p>
            <a:pPr algn="ctr"/>
            <a:r>
              <a:rPr lang="en-US" sz="1067" dirty="0">
                <a:solidFill>
                  <a:srgbClr val="0E2C4B"/>
                </a:solidFill>
                <a:latin typeface="Muli Bold Bold"/>
              </a:rPr>
              <a:t>.</a:t>
            </a:r>
          </a:p>
          <a:p>
            <a:pPr algn="ctr"/>
            <a:r>
              <a:rPr lang="en-US" sz="1067" dirty="0">
                <a:solidFill>
                  <a:srgbClr val="0E2C4B"/>
                </a:solidFill>
                <a:latin typeface="Muli Bold Bold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26B68-85FD-431C-282C-B6858F79F65A}"/>
              </a:ext>
            </a:extLst>
          </p:cNvPr>
          <p:cNvSpPr txBox="1"/>
          <p:nvPr/>
        </p:nvSpPr>
        <p:spPr>
          <a:xfrm>
            <a:off x="5921717" y="4467348"/>
            <a:ext cx="2174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 dirty="0">
                <a:solidFill>
                  <a:srgbClr val="F36825"/>
                </a:solidFill>
                <a:latin typeface="Muli Bold Bold"/>
              </a:rPr>
              <a:t>add .</a:t>
            </a:r>
            <a:endParaRPr lang="en-US" sz="3200" dirty="0">
              <a:solidFill>
                <a:srgbClr val="0E2C4B"/>
              </a:solidFill>
              <a:latin typeface="Muli Bold Bold"/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DCEE95A7-DEB1-6832-916A-6F9B7E7BCA9B}"/>
              </a:ext>
            </a:extLst>
          </p:cNvPr>
          <p:cNvSpPr/>
          <p:nvPr/>
        </p:nvSpPr>
        <p:spPr>
          <a:xfrm>
            <a:off x="-2204720" y="5795828"/>
            <a:ext cx="1828800" cy="1833602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209C4C-39DF-DAD5-B2D5-832B0930C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4882" y="856931"/>
            <a:ext cx="7900085" cy="3033023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B728CCE-9EB9-EBA3-485A-8F4094BD0EBB}"/>
              </a:ext>
            </a:extLst>
          </p:cNvPr>
          <p:cNvSpPr/>
          <p:nvPr/>
        </p:nvSpPr>
        <p:spPr>
          <a:xfrm>
            <a:off x="6939154" y="1903912"/>
            <a:ext cx="3767923" cy="2376811"/>
          </a:xfrm>
          <a:prstGeom prst="cloudCallout">
            <a:avLst/>
          </a:prstGeom>
          <a:solidFill>
            <a:srgbClr val="F6F8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67" dirty="0">
                <a:solidFill>
                  <a:srgbClr val="9F6751"/>
                </a:solidFill>
              </a:rPr>
              <a:t>Everyone come on the stage</a:t>
            </a:r>
          </a:p>
          <a:p>
            <a:pPr algn="ctr"/>
            <a:r>
              <a:rPr lang="en-IN" sz="2667" dirty="0">
                <a:solidFill>
                  <a:srgbClr val="9F6751"/>
                </a:solidFill>
              </a:rPr>
              <a:t>Except these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9E47E3-87A3-802A-C2F1-F756587888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4" t="963" b="1"/>
          <a:stretch/>
        </p:blipFill>
        <p:spPr>
          <a:xfrm>
            <a:off x="1531815" y="2282092"/>
            <a:ext cx="3423344" cy="36041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47650F-F881-F858-2FC7-AE7F6298E945}"/>
              </a:ext>
            </a:extLst>
          </p:cNvPr>
          <p:cNvSpPr txBox="1"/>
          <p:nvPr/>
        </p:nvSpPr>
        <p:spPr>
          <a:xfrm>
            <a:off x="2225044" y="5913193"/>
            <a:ext cx="2174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36825"/>
                </a:solidFill>
                <a:latin typeface="Muli Bold Bold"/>
              </a:rPr>
              <a:t>.</a:t>
            </a:r>
            <a:r>
              <a:rPr lang="en-US" sz="3200" dirty="0" err="1">
                <a:solidFill>
                  <a:srgbClr val="F36825"/>
                </a:solidFill>
                <a:latin typeface="Muli Bold Bold"/>
              </a:rPr>
              <a:t>gitignore</a:t>
            </a:r>
            <a:endParaRPr lang="en-US" sz="3200" dirty="0">
              <a:solidFill>
                <a:srgbClr val="F36825"/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1577333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8800" y="330200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1247740" y="2260600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5842000" y="3960178"/>
            <a:ext cx="5518929" cy="1805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 dirty="0">
                <a:solidFill>
                  <a:srgbClr val="F36825"/>
                </a:solidFill>
                <a:latin typeface="Muli Bold Bold"/>
              </a:rPr>
              <a:t>(</a:t>
            </a:r>
            <a:r>
              <a:rPr lang="en-US" sz="5867" dirty="0" err="1">
                <a:solidFill>
                  <a:schemeClr val="tx2">
                    <a:lumMod val="75000"/>
                  </a:schemeClr>
                </a:solidFill>
                <a:latin typeface="Muli Bold Bold"/>
              </a:rPr>
              <a:t>Unstaged</a:t>
            </a:r>
            <a:r>
              <a:rPr lang="en-US" sz="5867" dirty="0">
                <a:solidFill>
                  <a:srgbClr val="F36825"/>
                </a:solidFill>
                <a:latin typeface="Muli Bold Bold"/>
              </a:rPr>
              <a:t>) Changes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190E0E8-32B8-B435-6700-CD2D3E99ABC0}"/>
              </a:ext>
            </a:extLst>
          </p:cNvPr>
          <p:cNvSpPr txBox="1"/>
          <p:nvPr/>
        </p:nvSpPr>
        <p:spPr>
          <a:xfrm>
            <a:off x="285941" y="6139855"/>
            <a:ext cx="411541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667" dirty="0">
                <a:solidFill>
                  <a:srgbClr val="0E2C4B"/>
                </a:solidFill>
                <a:latin typeface="Muli Bold Bold"/>
              </a:rPr>
              <a:t>Undo changes</a:t>
            </a:r>
            <a:endParaRPr lang="en-US" sz="4667" dirty="0">
              <a:solidFill>
                <a:srgbClr val="F2F3F4"/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1877780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540000" y="-2453057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-1851060" y="-522656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ED13BD-C582-6142-0567-1A84CAAA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78" y="794792"/>
            <a:ext cx="9754445" cy="5268417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90DD595E-C65F-7B37-A574-178216E1F9DE}"/>
              </a:ext>
            </a:extLst>
          </p:cNvPr>
          <p:cNvSpPr txBox="1"/>
          <p:nvPr/>
        </p:nvSpPr>
        <p:spPr>
          <a:xfrm>
            <a:off x="2586209" y="6139855"/>
            <a:ext cx="7019583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667" dirty="0">
                <a:solidFill>
                  <a:srgbClr val="0E2C4B"/>
                </a:solidFill>
                <a:latin typeface="Muli Bold Bold"/>
              </a:rPr>
              <a:t>Clean working directory</a:t>
            </a:r>
            <a:endParaRPr lang="en-US" sz="4667" dirty="0">
              <a:solidFill>
                <a:srgbClr val="F2F3F4"/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3273480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540000" y="-2453057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-1851060" y="-522656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ED13BD-C582-6142-0567-1A84CAAA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8166" y="794792"/>
            <a:ext cx="9735669" cy="5268417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D0837CE6-36F8-C8E1-A4D6-E4708E5D39D3}"/>
              </a:ext>
            </a:extLst>
          </p:cNvPr>
          <p:cNvSpPr txBox="1"/>
          <p:nvPr/>
        </p:nvSpPr>
        <p:spPr>
          <a:xfrm>
            <a:off x="2586209" y="6139855"/>
            <a:ext cx="7019583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667" dirty="0">
                <a:solidFill>
                  <a:srgbClr val="0E2C4B"/>
                </a:solidFill>
                <a:latin typeface="Muli Bold Bold"/>
              </a:rPr>
              <a:t>A new task in TODO</a:t>
            </a:r>
            <a:endParaRPr lang="en-US" sz="4667" dirty="0">
              <a:solidFill>
                <a:srgbClr val="F2F3F4"/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4106879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00" y="-2108200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-4035460" y="-177800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304800" y="6084134"/>
            <a:ext cx="3302000" cy="451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33">
                <a:solidFill>
                  <a:srgbClr val="0E2C4B"/>
                </a:solidFill>
                <a:latin typeface="Muli Bold Bold"/>
              </a:rPr>
              <a:t>Basic </a:t>
            </a:r>
            <a:r>
              <a:rPr lang="en-US" sz="2933">
                <a:solidFill>
                  <a:srgbClr val="F36825"/>
                </a:solidFill>
                <a:latin typeface="Muli Bold Bold"/>
              </a:rPr>
              <a:t>Commands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53E79-3992-194D-9DC0-DBDB3A77B437}"/>
              </a:ext>
            </a:extLst>
          </p:cNvPr>
          <p:cNvSpPr txBox="1"/>
          <p:nvPr/>
        </p:nvSpPr>
        <p:spPr>
          <a:xfrm>
            <a:off x="3784599" y="209564"/>
            <a:ext cx="462280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334" dirty="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5334" dirty="0">
                <a:solidFill>
                  <a:srgbClr val="F36825"/>
                </a:solidFill>
                <a:latin typeface="Muli Bold Bold"/>
              </a:rPr>
              <a:t>restore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0C806EDE-A223-EC0F-3647-147B1267CA6B}"/>
              </a:ext>
            </a:extLst>
          </p:cNvPr>
          <p:cNvGrpSpPr/>
          <p:nvPr/>
        </p:nvGrpSpPr>
        <p:grpSpPr>
          <a:xfrm>
            <a:off x="833120" y="1833108"/>
            <a:ext cx="10525761" cy="3404763"/>
            <a:chOff x="0" y="0"/>
            <a:chExt cx="9146759" cy="7851218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24FBE3DF-C562-367F-43A7-53CF5F8634FB}"/>
                </a:ext>
              </a:extLst>
            </p:cNvPr>
            <p:cNvSpPr/>
            <p:nvPr/>
          </p:nvSpPr>
          <p:spPr>
            <a:xfrm>
              <a:off x="0" y="0"/>
              <a:ext cx="9146759" cy="7851218"/>
            </a:xfrm>
            <a:custGeom>
              <a:avLst/>
              <a:gdLst/>
              <a:ahLst/>
              <a:cxnLst/>
              <a:rect l="l" t="t" r="r" b="b"/>
              <a:pathLst>
                <a:path w="9146759" h="7851218">
                  <a:moveTo>
                    <a:pt x="9022299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022299" y="0"/>
                  </a:lnTo>
                  <a:cubicBezTo>
                    <a:pt x="9090878" y="0"/>
                    <a:pt x="9146759" y="55880"/>
                    <a:pt x="9146759" y="124460"/>
                  </a:cubicBezTo>
                  <a:lnTo>
                    <a:pt x="9146759" y="7726759"/>
                  </a:lnTo>
                  <a:cubicBezTo>
                    <a:pt x="9146759" y="7795339"/>
                    <a:pt x="9090878" y="7851218"/>
                    <a:pt x="902229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sz="1200"/>
            </a:p>
          </p:txBody>
        </p:sp>
      </p:grpSp>
      <p:sp>
        <p:nvSpPr>
          <p:cNvPr id="13" name="TextBox 19">
            <a:extLst>
              <a:ext uri="{FF2B5EF4-FFF2-40B4-BE49-F238E27FC236}">
                <a16:creationId xmlns:a16="http://schemas.microsoft.com/office/drawing/2014/main" id="{FC710631-496F-7DC9-B826-A70FF8AA162A}"/>
              </a:ext>
            </a:extLst>
          </p:cNvPr>
          <p:cNvSpPr txBox="1"/>
          <p:nvPr/>
        </p:nvSpPr>
        <p:spPr>
          <a:xfrm>
            <a:off x="1361440" y="2832576"/>
            <a:ext cx="9997441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solidFill>
                  <a:srgbClr val="CD532D"/>
                </a:solidFill>
                <a:latin typeface="Muli Regular" panose="020B0604020202020204" charset="0"/>
              </a:rPr>
              <a:t>git restore</a:t>
            </a:r>
            <a:r>
              <a:rPr lang="en-US" altLang="en-US" sz="3200" dirty="0">
                <a:solidFill>
                  <a:srgbClr val="CD532D"/>
                </a:solidFill>
                <a:latin typeface="Muli Regular" panose="020B0604020202020204" charset="0"/>
              </a:rPr>
              <a:t> </a:t>
            </a:r>
            <a:r>
              <a:rPr lang="en-US" altLang="en-US" sz="3200" dirty="0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is a command that helps you undo changes you made to files or recover deleted files in a Git project. </a:t>
            </a:r>
            <a:endParaRPr lang="en-US" altLang="en-US" sz="4400" dirty="0">
              <a:solidFill>
                <a:schemeClr val="tx2">
                  <a:lumMod val="50000"/>
                </a:schemeClr>
              </a:solidFill>
              <a:latin typeface="Muli Regular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85CB4-DF4D-0381-41EE-DA47E1C9E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393733" y="394420"/>
            <a:ext cx="9735669" cy="526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5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5C889-2DED-9110-5D26-9B9C0B343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73ED69D-4324-7705-F002-4A979CDA0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540000" y="-2453057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3AD96E-5A5B-6BA6-B927-4523D9303525}"/>
              </a:ext>
            </a:extLst>
          </p:cNvPr>
          <p:cNvSpPr txBox="1"/>
          <p:nvPr/>
        </p:nvSpPr>
        <p:spPr>
          <a:xfrm>
            <a:off x="-1851060" y="-522656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0BBF66-ADA2-06E4-50CD-8466BE911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8166" y="794792"/>
            <a:ext cx="9735669" cy="526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19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540000" y="-2453057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-1851060" y="-522656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ED13BD-C582-6142-0567-1A84CAAA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8703" y="794792"/>
            <a:ext cx="9714595" cy="5268417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6CDFB7A8-46FC-9515-C794-E694CD0A44EA}"/>
              </a:ext>
            </a:extLst>
          </p:cNvPr>
          <p:cNvSpPr txBox="1"/>
          <p:nvPr/>
        </p:nvSpPr>
        <p:spPr>
          <a:xfrm>
            <a:off x="2586209" y="6139855"/>
            <a:ext cx="7019583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667" dirty="0">
                <a:solidFill>
                  <a:srgbClr val="0E2C4B"/>
                </a:solidFill>
                <a:latin typeface="Muli Bold Bold"/>
              </a:rPr>
              <a:t>Restored</a:t>
            </a:r>
            <a:endParaRPr lang="en-US" sz="4667" dirty="0">
              <a:solidFill>
                <a:srgbClr val="F2F3F4"/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99461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8800" y="330200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1247740" y="2260600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5842000" y="3960178"/>
            <a:ext cx="5518929" cy="1805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 dirty="0">
                <a:solidFill>
                  <a:srgbClr val="F36825"/>
                </a:solidFill>
                <a:latin typeface="Muli Bold Bold"/>
              </a:rPr>
              <a:t>(</a:t>
            </a:r>
            <a:r>
              <a:rPr lang="en-US" sz="5867" dirty="0">
                <a:solidFill>
                  <a:schemeClr val="tx2">
                    <a:lumMod val="75000"/>
                  </a:schemeClr>
                </a:solidFill>
                <a:latin typeface="Muli Bold Bold"/>
              </a:rPr>
              <a:t>Staged</a:t>
            </a:r>
            <a:r>
              <a:rPr lang="en-US" sz="5867" dirty="0">
                <a:solidFill>
                  <a:srgbClr val="F36825"/>
                </a:solidFill>
                <a:latin typeface="Muli Bold Bold"/>
              </a:rPr>
              <a:t>) Changes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190E0E8-32B8-B435-6700-CD2D3E99ABC0}"/>
              </a:ext>
            </a:extLst>
          </p:cNvPr>
          <p:cNvSpPr txBox="1"/>
          <p:nvPr/>
        </p:nvSpPr>
        <p:spPr>
          <a:xfrm>
            <a:off x="285941" y="6139855"/>
            <a:ext cx="411541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667" dirty="0">
                <a:solidFill>
                  <a:srgbClr val="0E2C4B"/>
                </a:solidFill>
                <a:latin typeface="Muli Bold Bold"/>
              </a:rPr>
              <a:t>Undo changes</a:t>
            </a:r>
            <a:endParaRPr lang="en-US" sz="4667" dirty="0">
              <a:solidFill>
                <a:srgbClr val="F2F3F4"/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2744222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CB7B9-54C2-DCEB-BB55-D65D56FBB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477520"/>
            <a:ext cx="8432800" cy="590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9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8800" y="330200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1247740" y="2260600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3645505" y="552752"/>
            <a:ext cx="6611257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 dirty="0">
                <a:solidFill>
                  <a:srgbClr val="F36825"/>
                </a:solidFill>
                <a:latin typeface="Muli Bold Bold"/>
              </a:rPr>
              <a:t>(</a:t>
            </a:r>
            <a:r>
              <a:rPr lang="en-US" sz="5867" dirty="0">
                <a:solidFill>
                  <a:schemeClr val="tx2">
                    <a:lumMod val="75000"/>
                  </a:schemeClr>
                </a:solidFill>
                <a:latin typeface="Muli Bold Bold"/>
              </a:rPr>
              <a:t>Staged</a:t>
            </a:r>
            <a:r>
              <a:rPr lang="en-US" sz="5867" dirty="0">
                <a:solidFill>
                  <a:srgbClr val="F36825"/>
                </a:solidFill>
                <a:latin typeface="Muli Bold Bold"/>
              </a:rPr>
              <a:t>) Changes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190E0E8-32B8-B435-6700-CD2D3E99ABC0}"/>
              </a:ext>
            </a:extLst>
          </p:cNvPr>
          <p:cNvSpPr txBox="1"/>
          <p:nvPr/>
        </p:nvSpPr>
        <p:spPr>
          <a:xfrm>
            <a:off x="285941" y="6139855"/>
            <a:ext cx="411541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667" dirty="0">
                <a:solidFill>
                  <a:srgbClr val="0E2C4B"/>
                </a:solidFill>
                <a:latin typeface="Muli Bold Bold"/>
              </a:rPr>
              <a:t>Undo changes</a:t>
            </a:r>
            <a:endParaRPr lang="en-US" sz="4667" dirty="0">
              <a:solidFill>
                <a:srgbClr val="F2F3F4"/>
              </a:solidFill>
              <a:latin typeface="Muli Bold Bold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602409F2-9D9D-0C0A-346E-EF0E606A4968}"/>
              </a:ext>
            </a:extLst>
          </p:cNvPr>
          <p:cNvSpPr txBox="1"/>
          <p:nvPr/>
        </p:nvSpPr>
        <p:spPr>
          <a:xfrm>
            <a:off x="3645505" y="2496562"/>
            <a:ext cx="7298755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667" dirty="0">
                <a:solidFill>
                  <a:srgbClr val="0E2C4B"/>
                </a:solidFill>
                <a:latin typeface="Muli Bold Bold"/>
              </a:rPr>
              <a:t>Step1:  </a:t>
            </a:r>
            <a:r>
              <a:rPr lang="en-US" sz="4667" dirty="0" err="1">
                <a:solidFill>
                  <a:srgbClr val="CD532D"/>
                </a:solidFill>
                <a:latin typeface="Muli Bold Bold"/>
              </a:rPr>
              <a:t>Unstage</a:t>
            </a:r>
            <a:r>
              <a:rPr lang="en-US" sz="4667" dirty="0">
                <a:solidFill>
                  <a:srgbClr val="CD532D"/>
                </a:solidFill>
                <a:latin typeface="Muli Bold Bold"/>
              </a:rPr>
              <a:t> the file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8A201F7D-BB85-E3D0-806B-5ED647E5F269}"/>
              </a:ext>
            </a:extLst>
          </p:cNvPr>
          <p:cNvSpPr txBox="1"/>
          <p:nvPr/>
        </p:nvSpPr>
        <p:spPr>
          <a:xfrm>
            <a:off x="3650345" y="3507723"/>
            <a:ext cx="7298755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667" dirty="0">
                <a:solidFill>
                  <a:srgbClr val="0E2C4B"/>
                </a:solidFill>
                <a:latin typeface="Muli Bold Bold"/>
              </a:rPr>
              <a:t>$git </a:t>
            </a:r>
            <a:r>
              <a:rPr lang="en-US" sz="4667" dirty="0">
                <a:solidFill>
                  <a:srgbClr val="CD532D"/>
                </a:solidFill>
                <a:latin typeface="Muli Bold Bold"/>
              </a:rPr>
              <a:t>restore --staged</a:t>
            </a:r>
          </a:p>
        </p:txBody>
      </p:sp>
    </p:spTree>
    <p:extLst>
      <p:ext uri="{BB962C8B-B14F-4D97-AF65-F5344CB8AC3E}">
        <p14:creationId xmlns:p14="http://schemas.microsoft.com/office/powerpoint/2010/main" val="4294705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540000" y="-2453057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-1851060" y="-522656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ED13BD-C582-6142-0567-1A84CAAA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8703" y="803024"/>
            <a:ext cx="9714595" cy="5251953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2261028E-059D-293C-6585-21ECDAF2B721}"/>
              </a:ext>
            </a:extLst>
          </p:cNvPr>
          <p:cNvSpPr txBox="1"/>
          <p:nvPr/>
        </p:nvSpPr>
        <p:spPr>
          <a:xfrm>
            <a:off x="2070704" y="6139855"/>
            <a:ext cx="805059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667" dirty="0">
                <a:solidFill>
                  <a:srgbClr val="0E2C4B"/>
                </a:solidFill>
                <a:latin typeface="Muli Bold Bold"/>
              </a:rPr>
              <a:t>A changed file is on stage</a:t>
            </a:r>
            <a:endParaRPr lang="en-US" sz="4667" dirty="0">
              <a:solidFill>
                <a:srgbClr val="F2F3F4"/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345582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540000" y="-2453057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-1851060" y="-522656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ED13BD-C582-6142-0567-1A84CAAA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1989" y="803024"/>
            <a:ext cx="9668023" cy="5251953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F4EBA903-493B-4C06-D5AC-A9DB4E65CC45}"/>
              </a:ext>
            </a:extLst>
          </p:cNvPr>
          <p:cNvSpPr txBox="1"/>
          <p:nvPr/>
        </p:nvSpPr>
        <p:spPr>
          <a:xfrm>
            <a:off x="2586209" y="6139855"/>
            <a:ext cx="7019583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667" dirty="0" err="1">
                <a:solidFill>
                  <a:srgbClr val="0E2C4B"/>
                </a:solidFill>
                <a:latin typeface="Muli Bold Bold"/>
              </a:rPr>
              <a:t>Unstaged</a:t>
            </a:r>
            <a:r>
              <a:rPr lang="en-US" sz="4667" dirty="0">
                <a:solidFill>
                  <a:srgbClr val="0E2C4B"/>
                </a:solidFill>
                <a:latin typeface="Muli Bold Bold"/>
              </a:rPr>
              <a:t> the file</a:t>
            </a:r>
            <a:endParaRPr lang="en-US" sz="4667" dirty="0">
              <a:solidFill>
                <a:srgbClr val="F2F3F4"/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3507670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8800" y="330200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1247740" y="2260600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3645505" y="552752"/>
            <a:ext cx="6611257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 dirty="0">
                <a:solidFill>
                  <a:srgbClr val="F36825"/>
                </a:solidFill>
                <a:latin typeface="Muli Bold Bold"/>
              </a:rPr>
              <a:t>(</a:t>
            </a:r>
            <a:r>
              <a:rPr lang="en-US" sz="5867" dirty="0">
                <a:solidFill>
                  <a:schemeClr val="tx2">
                    <a:lumMod val="75000"/>
                  </a:schemeClr>
                </a:solidFill>
                <a:latin typeface="Muli Bold Bold"/>
              </a:rPr>
              <a:t>Staged</a:t>
            </a:r>
            <a:r>
              <a:rPr lang="en-US" sz="5867" dirty="0">
                <a:solidFill>
                  <a:srgbClr val="F36825"/>
                </a:solidFill>
                <a:latin typeface="Muli Bold Bold"/>
              </a:rPr>
              <a:t>) Changes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190E0E8-32B8-B435-6700-CD2D3E99ABC0}"/>
              </a:ext>
            </a:extLst>
          </p:cNvPr>
          <p:cNvSpPr txBox="1"/>
          <p:nvPr/>
        </p:nvSpPr>
        <p:spPr>
          <a:xfrm>
            <a:off x="285941" y="6139855"/>
            <a:ext cx="411541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667" dirty="0">
                <a:solidFill>
                  <a:srgbClr val="0E2C4B"/>
                </a:solidFill>
                <a:latin typeface="Muli Bold Bold"/>
              </a:rPr>
              <a:t>Undo </a:t>
            </a:r>
            <a:r>
              <a:rPr lang="en-US" sz="4667" dirty="0">
                <a:solidFill>
                  <a:srgbClr val="F2F3F4"/>
                </a:solidFill>
                <a:latin typeface="Muli Bold Bold"/>
              </a:rPr>
              <a:t>changes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602409F2-9D9D-0C0A-346E-EF0E606A4968}"/>
              </a:ext>
            </a:extLst>
          </p:cNvPr>
          <p:cNvSpPr txBox="1"/>
          <p:nvPr/>
        </p:nvSpPr>
        <p:spPr>
          <a:xfrm>
            <a:off x="3645505" y="2496562"/>
            <a:ext cx="7298755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667" dirty="0">
                <a:solidFill>
                  <a:srgbClr val="0E2C4B"/>
                </a:solidFill>
                <a:latin typeface="Muli Bold Bold"/>
              </a:rPr>
              <a:t>Step1:  </a:t>
            </a:r>
            <a:r>
              <a:rPr lang="en-US" sz="4667" dirty="0" err="1">
                <a:solidFill>
                  <a:srgbClr val="F36825"/>
                </a:solidFill>
                <a:latin typeface="Muli Bold Bold"/>
              </a:rPr>
              <a:t>Unstage</a:t>
            </a:r>
            <a:r>
              <a:rPr lang="en-US" sz="4667" dirty="0">
                <a:solidFill>
                  <a:srgbClr val="F36825"/>
                </a:solidFill>
                <a:latin typeface="Muli Bold Bold"/>
              </a:rPr>
              <a:t> the file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FB02C8ED-35CB-5B91-265C-136AE6024C02}"/>
              </a:ext>
            </a:extLst>
          </p:cNvPr>
          <p:cNvSpPr txBox="1"/>
          <p:nvPr/>
        </p:nvSpPr>
        <p:spPr>
          <a:xfrm>
            <a:off x="3645504" y="3891266"/>
            <a:ext cx="767563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667" dirty="0">
                <a:solidFill>
                  <a:srgbClr val="0E2C4B"/>
                </a:solidFill>
                <a:latin typeface="Muli Bold Bold"/>
              </a:rPr>
              <a:t>Step2:  </a:t>
            </a:r>
            <a:r>
              <a:rPr lang="en-US" sz="4667" dirty="0">
                <a:solidFill>
                  <a:srgbClr val="F36825"/>
                </a:solidFill>
                <a:latin typeface="Muli Bold Bold"/>
              </a:rPr>
              <a:t>restore the change</a:t>
            </a:r>
          </a:p>
        </p:txBody>
      </p:sp>
    </p:spTree>
    <p:extLst>
      <p:ext uri="{BB962C8B-B14F-4D97-AF65-F5344CB8AC3E}">
        <p14:creationId xmlns:p14="http://schemas.microsoft.com/office/powerpoint/2010/main" val="3345733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540000" y="-2453057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-1851060" y="-522656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ED13BD-C582-6142-0567-1A84CAAA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1989" y="803023"/>
            <a:ext cx="9668023" cy="5251952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704AE415-A31F-498C-1221-FA6D164D0863}"/>
              </a:ext>
            </a:extLst>
          </p:cNvPr>
          <p:cNvSpPr txBox="1"/>
          <p:nvPr/>
        </p:nvSpPr>
        <p:spPr>
          <a:xfrm>
            <a:off x="2586209" y="6139855"/>
            <a:ext cx="7019583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667" dirty="0">
                <a:solidFill>
                  <a:srgbClr val="0E2C4B"/>
                </a:solidFill>
                <a:latin typeface="Muli Bold Bold"/>
              </a:rPr>
              <a:t>Restored</a:t>
            </a:r>
            <a:endParaRPr lang="en-US" sz="4667" dirty="0">
              <a:solidFill>
                <a:srgbClr val="F2F3F4"/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2068339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8800" y="330200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1247740" y="2260600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5842000" y="3960178"/>
            <a:ext cx="5518929" cy="1805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 dirty="0">
                <a:solidFill>
                  <a:srgbClr val="F36825"/>
                </a:solidFill>
                <a:latin typeface="Muli Bold Bold"/>
              </a:rPr>
              <a:t>(</a:t>
            </a:r>
            <a:r>
              <a:rPr lang="en-US" sz="5867" dirty="0" err="1">
                <a:solidFill>
                  <a:schemeClr val="tx2">
                    <a:lumMod val="75000"/>
                  </a:schemeClr>
                </a:solidFill>
                <a:latin typeface="Muli Bold Bold"/>
              </a:rPr>
              <a:t>Commited</a:t>
            </a:r>
            <a:r>
              <a:rPr lang="en-US" sz="5867" dirty="0">
                <a:solidFill>
                  <a:srgbClr val="F36825"/>
                </a:solidFill>
                <a:latin typeface="Muli Bold Bold"/>
              </a:rPr>
              <a:t>) Changes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190E0E8-32B8-B435-6700-CD2D3E99ABC0}"/>
              </a:ext>
            </a:extLst>
          </p:cNvPr>
          <p:cNvSpPr txBox="1"/>
          <p:nvPr/>
        </p:nvSpPr>
        <p:spPr>
          <a:xfrm>
            <a:off x="285941" y="6139855"/>
            <a:ext cx="411541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667" dirty="0">
                <a:solidFill>
                  <a:srgbClr val="0E2C4B"/>
                </a:solidFill>
                <a:latin typeface="Muli Bold Bold"/>
              </a:rPr>
              <a:t>Undo changes</a:t>
            </a:r>
            <a:endParaRPr lang="en-US" sz="4667" dirty="0">
              <a:solidFill>
                <a:srgbClr val="F2F3F4"/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2196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540000" y="-2453057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-1851060" y="-522656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ED13BD-C582-6142-0567-1A84CAAA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1989" y="803024"/>
            <a:ext cx="9668023" cy="5251953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ED9F4F17-D369-F4EA-0E02-79CC0FC97756}"/>
              </a:ext>
            </a:extLst>
          </p:cNvPr>
          <p:cNvSpPr txBox="1"/>
          <p:nvPr/>
        </p:nvSpPr>
        <p:spPr>
          <a:xfrm>
            <a:off x="2586209" y="6139855"/>
            <a:ext cx="7019583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667" dirty="0">
                <a:solidFill>
                  <a:srgbClr val="0E2C4B"/>
                </a:solidFill>
                <a:latin typeface="Muli Bold Bold"/>
              </a:rPr>
              <a:t>Committed a change </a:t>
            </a:r>
            <a:endParaRPr lang="en-US" sz="4667" dirty="0">
              <a:solidFill>
                <a:srgbClr val="F2F3F4"/>
              </a:solidFill>
              <a:latin typeface="Muli Bold Bold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C7B0F00-FCE9-B698-FC7E-8D57497DEA9F}"/>
              </a:ext>
            </a:extLst>
          </p:cNvPr>
          <p:cNvSpPr txBox="1"/>
          <p:nvPr/>
        </p:nvSpPr>
        <p:spPr>
          <a:xfrm>
            <a:off x="2591049" y="77718"/>
            <a:ext cx="7019583" cy="585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1600" dirty="0">
                <a:solidFill>
                  <a:srgbClr val="0E2C4B"/>
                </a:solidFill>
                <a:latin typeface="Muli Bold Bold"/>
              </a:rPr>
              <a:t>Added 2</a:t>
            </a:r>
            <a:r>
              <a:rPr lang="en-US" sz="1600" baseline="30000" dirty="0">
                <a:solidFill>
                  <a:srgbClr val="0E2C4B"/>
                </a:solidFill>
                <a:latin typeface="Muli Bold Bold"/>
              </a:rPr>
              <a:t>nd</a:t>
            </a:r>
            <a:r>
              <a:rPr lang="en-US" sz="1600" dirty="0">
                <a:solidFill>
                  <a:srgbClr val="0E2C4B"/>
                </a:solidFill>
                <a:latin typeface="Muli Bold Bold"/>
              </a:rPr>
              <a:t> task</a:t>
            </a:r>
            <a:endParaRPr lang="en-US" sz="1600" dirty="0">
              <a:solidFill>
                <a:srgbClr val="F2F3F4"/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1331251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540000" y="-2453057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-1851060" y="-522656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ED13BD-C582-6142-0567-1A84CAAA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1989" y="805542"/>
            <a:ext cx="9668023" cy="5246917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0FC0AE9B-6FFC-C93E-52EB-D313F00AEC27}"/>
              </a:ext>
            </a:extLst>
          </p:cNvPr>
          <p:cNvSpPr txBox="1"/>
          <p:nvPr/>
        </p:nvSpPr>
        <p:spPr>
          <a:xfrm>
            <a:off x="2586209" y="6139855"/>
            <a:ext cx="7019583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667" dirty="0">
                <a:solidFill>
                  <a:srgbClr val="0E2C4B"/>
                </a:solidFill>
                <a:latin typeface="Muli Bold Bold"/>
              </a:rPr>
              <a:t>Commit log</a:t>
            </a:r>
            <a:endParaRPr lang="en-US" sz="4667" dirty="0">
              <a:solidFill>
                <a:srgbClr val="F2F3F4"/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2220071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540000" y="-2453057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-1851060" y="-522656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ED13BD-C582-6142-0567-1A84CAAA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868160" y="805541"/>
            <a:ext cx="17798171" cy="96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53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8800" y="330200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1247740" y="2260600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3645504" y="552752"/>
            <a:ext cx="7656286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 dirty="0">
                <a:solidFill>
                  <a:srgbClr val="F36825"/>
                </a:solidFill>
                <a:latin typeface="Muli Bold Bold"/>
              </a:rPr>
              <a:t>(</a:t>
            </a:r>
            <a:r>
              <a:rPr lang="en-US" sz="5867" dirty="0" err="1">
                <a:solidFill>
                  <a:schemeClr val="tx2">
                    <a:lumMod val="75000"/>
                  </a:schemeClr>
                </a:solidFill>
                <a:latin typeface="Muli Bold Bold"/>
              </a:rPr>
              <a:t>Commited</a:t>
            </a:r>
            <a:r>
              <a:rPr lang="en-US" sz="5867" dirty="0">
                <a:solidFill>
                  <a:srgbClr val="F36825"/>
                </a:solidFill>
                <a:latin typeface="Muli Bold Bold"/>
              </a:rPr>
              <a:t>) Changes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190E0E8-32B8-B435-6700-CD2D3E99ABC0}"/>
              </a:ext>
            </a:extLst>
          </p:cNvPr>
          <p:cNvSpPr txBox="1"/>
          <p:nvPr/>
        </p:nvSpPr>
        <p:spPr>
          <a:xfrm>
            <a:off x="285941" y="6139855"/>
            <a:ext cx="411541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667" dirty="0">
                <a:solidFill>
                  <a:srgbClr val="0E2C4B"/>
                </a:solidFill>
                <a:latin typeface="Muli Bold Bold"/>
              </a:rPr>
              <a:t>Undo </a:t>
            </a:r>
            <a:r>
              <a:rPr lang="en-US" sz="4667" dirty="0">
                <a:solidFill>
                  <a:srgbClr val="F2F3F4"/>
                </a:solidFill>
                <a:latin typeface="Muli Bold Bold"/>
              </a:rPr>
              <a:t>changes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602409F2-9D9D-0C0A-346E-EF0E606A4968}"/>
              </a:ext>
            </a:extLst>
          </p:cNvPr>
          <p:cNvSpPr txBox="1"/>
          <p:nvPr/>
        </p:nvSpPr>
        <p:spPr>
          <a:xfrm>
            <a:off x="3645505" y="3222277"/>
            <a:ext cx="7298755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667" dirty="0">
                <a:solidFill>
                  <a:srgbClr val="0E2C4B"/>
                </a:solidFill>
                <a:latin typeface="Muli Bold Bold"/>
              </a:rPr>
              <a:t>git </a:t>
            </a:r>
            <a:r>
              <a:rPr lang="en-US" sz="4667" dirty="0">
                <a:solidFill>
                  <a:srgbClr val="F36825"/>
                </a:solidFill>
                <a:latin typeface="Muli Bold Bold"/>
              </a:rPr>
              <a:t>reset </a:t>
            </a:r>
            <a:r>
              <a:rPr lang="en-US" sz="4667" dirty="0">
                <a:solidFill>
                  <a:schemeClr val="tx1">
                    <a:lumMod val="75000"/>
                    <a:lumOff val="25000"/>
                  </a:schemeClr>
                </a:solidFill>
                <a:latin typeface="Muli Bold Bold"/>
              </a:rPr>
              <a:t>--hard </a:t>
            </a:r>
            <a:r>
              <a:rPr lang="en-US" sz="4667" dirty="0">
                <a:solidFill>
                  <a:schemeClr val="tx2">
                    <a:lumMod val="50000"/>
                  </a:schemeClr>
                </a:solidFill>
                <a:latin typeface="Muli Bold Bold"/>
              </a:rPr>
              <a:t>HEAD~1</a:t>
            </a:r>
          </a:p>
        </p:txBody>
      </p:sp>
    </p:spTree>
    <p:extLst>
      <p:ext uri="{BB962C8B-B14F-4D97-AF65-F5344CB8AC3E}">
        <p14:creationId xmlns:p14="http://schemas.microsoft.com/office/powerpoint/2010/main" val="2427331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FD7FE3F-809F-00B5-F753-2B8FED873E04}"/>
              </a:ext>
            </a:extLst>
          </p:cNvPr>
          <p:cNvGraphicFramePr/>
          <p:nvPr/>
        </p:nvGraphicFramePr>
        <p:xfrm>
          <a:off x="2173093" y="1447801"/>
          <a:ext cx="8037707" cy="4300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7">
            <a:extLst>
              <a:ext uri="{FF2B5EF4-FFF2-40B4-BE49-F238E27FC236}">
                <a16:creationId xmlns:a16="http://schemas.microsoft.com/office/drawing/2014/main" id="{002856E0-C80F-5E5C-7BBB-A167B557E675}"/>
              </a:ext>
            </a:extLst>
          </p:cNvPr>
          <p:cNvSpPr txBox="1"/>
          <p:nvPr/>
        </p:nvSpPr>
        <p:spPr>
          <a:xfrm>
            <a:off x="5130800" y="526455"/>
            <a:ext cx="17272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667" dirty="0">
                <a:solidFill>
                  <a:srgbClr val="0E2C4B"/>
                </a:solidFill>
                <a:latin typeface="Muli Bold Bold"/>
              </a:rPr>
              <a:t>Types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81FD1A-9365-B658-D57D-19009A89CA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0" y="528764"/>
            <a:ext cx="1892300" cy="1261533"/>
          </a:xfrm>
          <a:prstGeom prst="rect">
            <a:avLst/>
          </a:prstGeom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id="{31ADA337-DF40-EEF7-7E90-95DC444BA9B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5138" t="17115" r="12341" b="16616"/>
          <a:stretch>
            <a:fillRect/>
          </a:stretch>
        </p:blipFill>
        <p:spPr>
          <a:xfrm>
            <a:off x="10243128" y="747369"/>
            <a:ext cx="902089" cy="824323"/>
          </a:xfrm>
          <a:prstGeom prst="rect">
            <a:avLst/>
          </a:prstGeom>
        </p:spPr>
      </p:pic>
      <p:pic>
        <p:nvPicPr>
          <p:cNvPr id="22" name="Picture 18">
            <a:extLst>
              <a:ext uri="{FF2B5EF4-FFF2-40B4-BE49-F238E27FC236}">
                <a16:creationId xmlns:a16="http://schemas.microsoft.com/office/drawing/2014/main" id="{41434967-126F-29A2-312F-91A04C87E2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273323" y="5591312"/>
            <a:ext cx="1037127" cy="1022041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30E3F11D-42A7-FFAC-3377-E176F2AE72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8839200" y="5591312"/>
            <a:ext cx="1128907" cy="11289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00" y="-2108200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-4035460" y="-177800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304800" y="6084134"/>
            <a:ext cx="3302000" cy="451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33">
                <a:solidFill>
                  <a:srgbClr val="0E2C4B"/>
                </a:solidFill>
                <a:latin typeface="Muli Bold Bold"/>
              </a:rPr>
              <a:t>Basic </a:t>
            </a:r>
            <a:r>
              <a:rPr lang="en-US" sz="2933">
                <a:solidFill>
                  <a:srgbClr val="F36825"/>
                </a:solidFill>
                <a:latin typeface="Muli Bold Bold"/>
              </a:rPr>
              <a:t>Commands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53E79-3992-194D-9DC0-DBDB3A77B437}"/>
              </a:ext>
            </a:extLst>
          </p:cNvPr>
          <p:cNvSpPr txBox="1"/>
          <p:nvPr/>
        </p:nvSpPr>
        <p:spPr>
          <a:xfrm>
            <a:off x="3784599" y="209564"/>
            <a:ext cx="462280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334" dirty="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5334" dirty="0">
                <a:solidFill>
                  <a:srgbClr val="F36825"/>
                </a:solidFill>
                <a:latin typeface="Muli Bold Bold"/>
              </a:rPr>
              <a:t>reset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0C806EDE-A223-EC0F-3647-147B1267CA6B}"/>
              </a:ext>
            </a:extLst>
          </p:cNvPr>
          <p:cNvGrpSpPr/>
          <p:nvPr/>
        </p:nvGrpSpPr>
        <p:grpSpPr>
          <a:xfrm>
            <a:off x="833120" y="1868859"/>
            <a:ext cx="10525761" cy="3404763"/>
            <a:chOff x="0" y="0"/>
            <a:chExt cx="9146759" cy="7851218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24FBE3DF-C562-367F-43A7-53CF5F8634FB}"/>
                </a:ext>
              </a:extLst>
            </p:cNvPr>
            <p:cNvSpPr/>
            <p:nvPr/>
          </p:nvSpPr>
          <p:spPr>
            <a:xfrm>
              <a:off x="0" y="0"/>
              <a:ext cx="9146759" cy="7851218"/>
            </a:xfrm>
            <a:custGeom>
              <a:avLst/>
              <a:gdLst/>
              <a:ahLst/>
              <a:cxnLst/>
              <a:rect l="l" t="t" r="r" b="b"/>
              <a:pathLst>
                <a:path w="9146759" h="7851218">
                  <a:moveTo>
                    <a:pt x="9022299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022299" y="0"/>
                  </a:lnTo>
                  <a:cubicBezTo>
                    <a:pt x="9090878" y="0"/>
                    <a:pt x="9146759" y="55880"/>
                    <a:pt x="9146759" y="124460"/>
                  </a:cubicBezTo>
                  <a:lnTo>
                    <a:pt x="9146759" y="7726759"/>
                  </a:lnTo>
                  <a:cubicBezTo>
                    <a:pt x="9146759" y="7795339"/>
                    <a:pt x="9090878" y="7851218"/>
                    <a:pt x="902229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sz="1200"/>
            </a:p>
          </p:txBody>
        </p:sp>
      </p:grpSp>
      <p:sp>
        <p:nvSpPr>
          <p:cNvPr id="13" name="TextBox 19">
            <a:extLst>
              <a:ext uri="{FF2B5EF4-FFF2-40B4-BE49-F238E27FC236}">
                <a16:creationId xmlns:a16="http://schemas.microsoft.com/office/drawing/2014/main" id="{FC710631-496F-7DC9-B826-A70FF8AA162A}"/>
              </a:ext>
            </a:extLst>
          </p:cNvPr>
          <p:cNvSpPr txBox="1"/>
          <p:nvPr/>
        </p:nvSpPr>
        <p:spPr>
          <a:xfrm>
            <a:off x="1097279" y="2148840"/>
            <a:ext cx="9997441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You can use it to move the </a:t>
            </a:r>
            <a:r>
              <a:rPr lang="en-US" sz="3200" b="1" dirty="0">
                <a:solidFill>
                  <a:srgbClr val="CD532D"/>
                </a:solidFill>
                <a:latin typeface="Muli Regular" panose="020B0604020202020204" charset="0"/>
              </a:rPr>
              <a:t>current branch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 to a </a:t>
            </a:r>
            <a:r>
              <a:rPr lang="en-US" sz="3200" b="1" dirty="0">
                <a:solidFill>
                  <a:srgbClr val="CD532D"/>
                </a:solidFill>
                <a:latin typeface="Muli Regular" panose="020B0604020202020204" charset="0"/>
              </a:rPr>
              <a:t>specific commit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, or even </a:t>
            </a:r>
            <a:r>
              <a:rPr lang="en-US" sz="3200" b="1" dirty="0">
                <a:solidFill>
                  <a:srgbClr val="CD532D"/>
                </a:solidFill>
                <a:latin typeface="Muli Regular" panose="020B0604020202020204" charset="0"/>
              </a:rPr>
              <a:t>remove a commit entirely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. However, be careful when using this command as it can cause data loss or create inconsistencies in the repository's history.</a:t>
            </a:r>
            <a:r>
              <a:rPr lang="en-US" altLang="en-US" sz="3200" dirty="0">
                <a:solidFill>
                  <a:schemeClr val="tx2">
                    <a:lumMod val="50000"/>
                  </a:schemeClr>
                </a:solidFill>
                <a:latin typeface="Muli Regular" panose="020B0604020202020204" charset="0"/>
              </a:rPr>
              <a:t> </a:t>
            </a:r>
            <a:endParaRPr lang="en-US" altLang="en-US" sz="4400" dirty="0">
              <a:solidFill>
                <a:schemeClr val="tx2">
                  <a:lumMod val="50000"/>
                </a:schemeClr>
              </a:solidFill>
              <a:latin typeface="Muli Regular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85CB4-DF4D-0381-41EE-DA47E1C9E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393733" y="394420"/>
            <a:ext cx="9735669" cy="526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25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540000" y="-2453057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-1851060" y="-522656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ED13BD-C582-6142-0567-1A84CAAA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1989" y="808060"/>
            <a:ext cx="9668023" cy="5241881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82C1D97C-C82E-7816-BADC-F97C98D35064}"/>
              </a:ext>
            </a:extLst>
          </p:cNvPr>
          <p:cNvSpPr txBox="1"/>
          <p:nvPr/>
        </p:nvSpPr>
        <p:spPr>
          <a:xfrm>
            <a:off x="2586209" y="6139855"/>
            <a:ext cx="7019583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667" dirty="0">
                <a:solidFill>
                  <a:srgbClr val="0E2C4B"/>
                </a:solidFill>
                <a:latin typeface="Muli Bold Bold"/>
              </a:rPr>
              <a:t>Reset</a:t>
            </a:r>
            <a:endParaRPr lang="en-US" sz="4667" dirty="0">
              <a:solidFill>
                <a:srgbClr val="F2F3F4"/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3240943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540000" y="-2453057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-1851060" y="-522656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62810-E57D-9EE0-8C03-2315C6E0C541}"/>
              </a:ext>
            </a:extLst>
          </p:cNvPr>
          <p:cNvSpPr txBox="1"/>
          <p:nvPr/>
        </p:nvSpPr>
        <p:spPr>
          <a:xfrm>
            <a:off x="5084885" y="2653176"/>
            <a:ext cx="20222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 err="1">
                <a:solidFill>
                  <a:srgbClr val="F36825"/>
                </a:solidFill>
                <a:latin typeface="Muli Bold Bold"/>
              </a:rPr>
              <a:t>init</a:t>
            </a:r>
            <a:endParaRPr lang="en-US" sz="3200">
              <a:solidFill>
                <a:srgbClr val="F36825"/>
              </a:solidFill>
              <a:latin typeface="Muli Bol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70959-EAA7-459D-0144-9421D49A8C2E}"/>
              </a:ext>
            </a:extLst>
          </p:cNvPr>
          <p:cNvSpPr txBox="1"/>
          <p:nvPr/>
        </p:nvSpPr>
        <p:spPr>
          <a:xfrm>
            <a:off x="5080000" y="3138177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 dirty="0">
                <a:solidFill>
                  <a:srgbClr val="F36825"/>
                </a:solidFill>
                <a:latin typeface="Muli Bold Bold"/>
              </a:rPr>
              <a:t>add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91D385-4A51-D766-71F1-92318FAB4EBD}"/>
              </a:ext>
            </a:extLst>
          </p:cNvPr>
          <p:cNvSpPr txBox="1"/>
          <p:nvPr/>
        </p:nvSpPr>
        <p:spPr>
          <a:xfrm>
            <a:off x="5080000" y="3619761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 dirty="0">
                <a:solidFill>
                  <a:srgbClr val="F36825"/>
                </a:solidFill>
                <a:latin typeface="Muli Bold Bold"/>
              </a:rPr>
              <a:t>commit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13D205-466A-F96B-ED9B-2EB5D97065E9}"/>
              </a:ext>
            </a:extLst>
          </p:cNvPr>
          <p:cNvSpPr txBox="1"/>
          <p:nvPr/>
        </p:nvSpPr>
        <p:spPr>
          <a:xfrm>
            <a:off x="5080000" y="4099960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 dirty="0">
                <a:solidFill>
                  <a:srgbClr val="F36825"/>
                </a:solidFill>
                <a:latin typeface="Muli Bold Bold"/>
              </a:rPr>
              <a:t>status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015D0167-4D3B-E2CD-9C42-A93C618D3C1C}"/>
              </a:ext>
            </a:extLst>
          </p:cNvPr>
          <p:cNvSpPr txBox="1"/>
          <p:nvPr/>
        </p:nvSpPr>
        <p:spPr>
          <a:xfrm>
            <a:off x="2267857" y="422838"/>
            <a:ext cx="7656286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867" dirty="0">
                <a:solidFill>
                  <a:srgbClr val="F36825"/>
                </a:solidFill>
                <a:latin typeface="Muli Bold Bold"/>
              </a:rPr>
              <a:t>Progress..</a:t>
            </a:r>
          </a:p>
        </p:txBody>
      </p:sp>
    </p:spTree>
    <p:extLst>
      <p:ext uri="{BB962C8B-B14F-4D97-AF65-F5344CB8AC3E}">
        <p14:creationId xmlns:p14="http://schemas.microsoft.com/office/powerpoint/2010/main" val="91941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540000" y="-2453057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-1851060" y="-522656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62810-E57D-9EE0-8C03-2315C6E0C541}"/>
              </a:ext>
            </a:extLst>
          </p:cNvPr>
          <p:cNvSpPr txBox="1"/>
          <p:nvPr/>
        </p:nvSpPr>
        <p:spPr>
          <a:xfrm>
            <a:off x="5084885" y="2173159"/>
            <a:ext cx="20222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 err="1">
                <a:solidFill>
                  <a:srgbClr val="F36825"/>
                </a:solidFill>
                <a:latin typeface="Muli Bold Bold"/>
              </a:rPr>
              <a:t>init</a:t>
            </a:r>
            <a:endParaRPr lang="en-US" sz="3200">
              <a:solidFill>
                <a:srgbClr val="F36825"/>
              </a:solidFill>
              <a:latin typeface="Muli Bol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70959-EAA7-459D-0144-9421D49A8C2E}"/>
              </a:ext>
            </a:extLst>
          </p:cNvPr>
          <p:cNvSpPr txBox="1"/>
          <p:nvPr/>
        </p:nvSpPr>
        <p:spPr>
          <a:xfrm>
            <a:off x="5080000" y="2658160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 dirty="0">
                <a:solidFill>
                  <a:srgbClr val="F36825"/>
                </a:solidFill>
                <a:latin typeface="Muli Bold Bold"/>
              </a:rPr>
              <a:t>add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91D385-4A51-D766-71F1-92318FAB4EBD}"/>
              </a:ext>
            </a:extLst>
          </p:cNvPr>
          <p:cNvSpPr txBox="1"/>
          <p:nvPr/>
        </p:nvSpPr>
        <p:spPr>
          <a:xfrm>
            <a:off x="5080000" y="3139744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commit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13D205-466A-F96B-ED9B-2EB5D97065E9}"/>
              </a:ext>
            </a:extLst>
          </p:cNvPr>
          <p:cNvSpPr txBox="1"/>
          <p:nvPr/>
        </p:nvSpPr>
        <p:spPr>
          <a:xfrm>
            <a:off x="5080000" y="3619944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 dirty="0">
                <a:solidFill>
                  <a:srgbClr val="F36825"/>
                </a:solidFill>
                <a:latin typeface="Muli Bold Bold"/>
              </a:rPr>
              <a:t>status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CB6BA-21D2-7C79-3B11-39ED1C262390}"/>
              </a:ext>
            </a:extLst>
          </p:cNvPr>
          <p:cNvSpPr txBox="1"/>
          <p:nvPr/>
        </p:nvSpPr>
        <p:spPr>
          <a:xfrm>
            <a:off x="5081667" y="4060805"/>
            <a:ext cx="31029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 dirty="0">
                <a:solidFill>
                  <a:srgbClr val="F36825"/>
                </a:solidFill>
                <a:latin typeface="Muli Bold Bold"/>
              </a:rPr>
              <a:t>restore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446988-5823-73A5-8452-C1BE538BD88E}"/>
              </a:ext>
            </a:extLst>
          </p:cNvPr>
          <p:cNvSpPr txBox="1"/>
          <p:nvPr/>
        </p:nvSpPr>
        <p:spPr>
          <a:xfrm>
            <a:off x="5081667" y="4541004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 dirty="0">
                <a:solidFill>
                  <a:srgbClr val="F36825"/>
                </a:solidFill>
                <a:latin typeface="Muli Bold Bold"/>
              </a:rPr>
              <a:t>reset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F8E6FFFD-138E-C20B-0117-1223EF5595CE}"/>
              </a:ext>
            </a:extLst>
          </p:cNvPr>
          <p:cNvSpPr txBox="1"/>
          <p:nvPr/>
        </p:nvSpPr>
        <p:spPr>
          <a:xfrm>
            <a:off x="2267857" y="422838"/>
            <a:ext cx="7656286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867" dirty="0">
                <a:solidFill>
                  <a:srgbClr val="F36825"/>
                </a:solidFill>
                <a:latin typeface="Muli Bold Bold"/>
              </a:rPr>
              <a:t>Progress..</a:t>
            </a:r>
          </a:p>
        </p:txBody>
      </p:sp>
    </p:spTree>
    <p:extLst>
      <p:ext uri="{BB962C8B-B14F-4D97-AF65-F5344CB8AC3E}">
        <p14:creationId xmlns:p14="http://schemas.microsoft.com/office/powerpoint/2010/main" val="2203216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307" y="157659"/>
            <a:ext cx="7622299" cy="6542682"/>
            <a:chOff x="0" y="0"/>
            <a:chExt cx="9146759" cy="7851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6759" cy="7851218"/>
            </a:xfrm>
            <a:custGeom>
              <a:avLst/>
              <a:gdLst/>
              <a:ahLst/>
              <a:cxnLst/>
              <a:rect l="l" t="t" r="r" b="b"/>
              <a:pathLst>
                <a:path w="9146759" h="7851218">
                  <a:moveTo>
                    <a:pt x="9022299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022299" y="0"/>
                  </a:lnTo>
                  <a:cubicBezTo>
                    <a:pt x="9090878" y="0"/>
                    <a:pt x="9146759" y="55880"/>
                    <a:pt x="9146759" y="124460"/>
                  </a:cubicBezTo>
                  <a:lnTo>
                    <a:pt x="9146759" y="7726759"/>
                  </a:lnTo>
                  <a:cubicBezTo>
                    <a:pt x="9146759" y="7795339"/>
                    <a:pt x="9090878" y="7851218"/>
                    <a:pt x="902229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 l="15138" t="17115" r="12341" b="16616"/>
          <a:stretch>
            <a:fillRect/>
          </a:stretch>
        </p:blipFill>
        <p:spPr>
          <a:xfrm>
            <a:off x="9436930" y="5121497"/>
            <a:ext cx="902089" cy="82432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36561" y="3701781"/>
            <a:ext cx="5515789" cy="243470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50909" y="603250"/>
            <a:ext cx="3413092" cy="784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4800" dirty="0">
                <a:solidFill>
                  <a:srgbClr val="F36825"/>
                </a:solidFill>
                <a:latin typeface="Muli Bold Bold"/>
              </a:rPr>
              <a:t>Centralized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5801" y="1732417"/>
            <a:ext cx="6102547" cy="140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0E2C4B"/>
                </a:solidFill>
                <a:latin typeface="Muli Regular"/>
              </a:rPr>
              <a:t>Centralized VCS uses a central </a:t>
            </a:r>
            <a:r>
              <a:rPr lang="en-US" sz="2000" dirty="0">
                <a:solidFill>
                  <a:srgbClr val="CA5A2F"/>
                </a:solidFill>
                <a:latin typeface="Muli Regular Bold"/>
              </a:rPr>
              <a:t>server </a:t>
            </a:r>
            <a:r>
              <a:rPr lang="en-US" sz="2000" dirty="0">
                <a:solidFill>
                  <a:srgbClr val="0E2C4B"/>
                </a:solidFill>
                <a:latin typeface="Muli Regular"/>
              </a:rPr>
              <a:t>to store all the versions of a project. It allows a </a:t>
            </a:r>
            <a:r>
              <a:rPr lang="en-US" sz="2000" dirty="0">
                <a:solidFill>
                  <a:srgbClr val="CA5A2F"/>
                </a:solidFill>
                <a:latin typeface="Muli Regular Bold"/>
              </a:rPr>
              <a:t>single point of control</a:t>
            </a:r>
            <a:r>
              <a:rPr lang="en-US" sz="2000" dirty="0">
                <a:solidFill>
                  <a:srgbClr val="0E2C4B"/>
                </a:solidFill>
                <a:latin typeface="Muli Regular"/>
              </a:rPr>
              <a:t> and management of all changes. Examples include Subversion and Perforce.</a:t>
            </a:r>
          </a:p>
        </p:txBody>
      </p:sp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46946766-6EC7-4E5F-DDCE-EA832C16A2B5}"/>
              </a:ext>
            </a:extLst>
          </p:cNvPr>
          <p:cNvGraphicFramePr/>
          <p:nvPr/>
        </p:nvGraphicFramePr>
        <p:xfrm>
          <a:off x="8133349" y="615275"/>
          <a:ext cx="3509250" cy="1409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8" name="Picture 37">
            <a:extLst>
              <a:ext uri="{FF2B5EF4-FFF2-40B4-BE49-F238E27FC236}">
                <a16:creationId xmlns:a16="http://schemas.microsoft.com/office/drawing/2014/main" id="{405D5CB1-9616-3995-CCD0-D161430DAE0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823" y="3479800"/>
            <a:ext cx="1892300" cy="1261533"/>
          </a:xfrm>
          <a:prstGeom prst="rect">
            <a:avLst/>
          </a:prstGeom>
        </p:spPr>
      </p:pic>
      <p:pic>
        <p:nvPicPr>
          <p:cNvPr id="39" name="Picture 18">
            <a:extLst>
              <a:ext uri="{FF2B5EF4-FFF2-40B4-BE49-F238E27FC236}">
                <a16:creationId xmlns:a16="http://schemas.microsoft.com/office/drawing/2014/main" id="{8E8CD035-BE0C-E9E2-13A5-3A97D3FC0E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630400" y="5502534"/>
            <a:ext cx="1037127" cy="1022041"/>
          </a:xfrm>
          <a:prstGeom prst="rect">
            <a:avLst/>
          </a:prstGeom>
        </p:spPr>
      </p:pic>
      <p:pic>
        <p:nvPicPr>
          <p:cNvPr id="40" name="Picture 6">
            <a:extLst>
              <a:ext uri="{FF2B5EF4-FFF2-40B4-BE49-F238E27FC236}">
                <a16:creationId xmlns:a16="http://schemas.microsoft.com/office/drawing/2014/main" id="{5B04C759-9981-9DFB-4C3D-B18B30EA50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3196277" y="5502533"/>
            <a:ext cx="1128907" cy="11289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1938</Words>
  <Application>Microsoft Office PowerPoint</Application>
  <PresentationFormat>Widescreen</PresentationFormat>
  <Paragraphs>395</Paragraphs>
  <Slides>83</Slides>
  <Notes>20</Notes>
  <HiddenSlides>3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2" baseType="lpstr">
      <vt:lpstr>Arial</vt:lpstr>
      <vt:lpstr>Calibri</vt:lpstr>
      <vt:lpstr>Calibri Light</vt:lpstr>
      <vt:lpstr>Lucida Console</vt:lpstr>
      <vt:lpstr>Muli Bold</vt:lpstr>
      <vt:lpstr>Muli Bold Bold</vt:lpstr>
      <vt:lpstr>Muli Regular</vt:lpstr>
      <vt:lpstr>Muli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Savan Sutariya</dc:creator>
  <cp:lastModifiedBy>Savankumar Sutariya</cp:lastModifiedBy>
  <cp:revision>4</cp:revision>
  <dcterms:created xsi:type="dcterms:W3CDTF">2023-05-06T04:57:28Z</dcterms:created>
  <dcterms:modified xsi:type="dcterms:W3CDTF">2024-10-14T20:54:16Z</dcterms:modified>
</cp:coreProperties>
</file>